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23"/>
  </p:notesMasterIdLst>
  <p:sldIdLst>
    <p:sldId id="257" r:id="rId3"/>
    <p:sldId id="261" r:id="rId4"/>
    <p:sldId id="301" r:id="rId5"/>
    <p:sldId id="302" r:id="rId6"/>
    <p:sldId id="258" r:id="rId7"/>
    <p:sldId id="263" r:id="rId8"/>
    <p:sldId id="274" r:id="rId9"/>
    <p:sldId id="288" r:id="rId10"/>
    <p:sldId id="291" r:id="rId11"/>
    <p:sldId id="300" r:id="rId12"/>
    <p:sldId id="292" r:id="rId13"/>
    <p:sldId id="289" r:id="rId14"/>
    <p:sldId id="278" r:id="rId15"/>
    <p:sldId id="279" r:id="rId16"/>
    <p:sldId id="281" r:id="rId17"/>
    <p:sldId id="280" r:id="rId18"/>
    <p:sldId id="282" r:id="rId19"/>
    <p:sldId id="286" r:id="rId20"/>
    <p:sldId id="293" r:id="rId21"/>
    <p:sldId id="284"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1974" autoAdjust="0"/>
  </p:normalViewPr>
  <p:slideViewPr>
    <p:cSldViewPr>
      <p:cViewPr varScale="1">
        <p:scale>
          <a:sx n="59" d="100"/>
          <a:sy n="59" d="100"/>
        </p:scale>
        <p:origin x="-1686" y="-84"/>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329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B4006-A48B-432E-9D46-8B9D9325EEFF}" type="doc">
      <dgm:prSet loTypeId="urn:microsoft.com/office/officeart/2005/8/layout/vList3" loCatId="list" qsTypeId="urn:microsoft.com/office/officeart/2005/8/quickstyle/3d1" qsCatId="3D" csTypeId="urn:microsoft.com/office/officeart/2005/8/colors/colorful4" csCatId="colorful" phldr="1"/>
      <dgm:spPr/>
    </dgm:pt>
    <dgm:pt modelId="{D9C61874-C227-49EB-A45A-D5269F3BB969}">
      <dgm:prSet phldrT="[Text]" custT="1"/>
      <dgm:spPr/>
      <dgm:t>
        <a:bodyPr/>
        <a:lstStyle/>
        <a:p>
          <a:pPr algn="l"/>
          <a:r>
            <a:rPr lang="en-US" sz="2400" u="none" dirty="0" smtClean="0"/>
            <a:t>Various Searching Capabilities</a:t>
          </a:r>
          <a:endParaRPr lang="en-US" sz="2400" u="none" dirty="0"/>
        </a:p>
      </dgm:t>
    </dgm:pt>
    <dgm:pt modelId="{9E22A991-0DA3-48A6-A6D6-D572015F5605}" type="parTrans" cxnId="{85CB73D4-CF79-4264-9A59-E81C9838AA4E}">
      <dgm:prSet/>
      <dgm:spPr/>
      <dgm:t>
        <a:bodyPr/>
        <a:lstStyle/>
        <a:p>
          <a:endParaRPr lang="en-US"/>
        </a:p>
      </dgm:t>
    </dgm:pt>
    <dgm:pt modelId="{DAD853E4-CE61-4F28-929B-DCFFEE20E547}" type="sibTrans" cxnId="{85CB73D4-CF79-4264-9A59-E81C9838AA4E}">
      <dgm:prSet/>
      <dgm:spPr/>
      <dgm:t>
        <a:bodyPr/>
        <a:lstStyle/>
        <a:p>
          <a:endParaRPr lang="en-US"/>
        </a:p>
      </dgm:t>
    </dgm:pt>
    <dgm:pt modelId="{AFFC46A2-2B88-4DF5-A19F-54F1720D85A1}">
      <dgm:prSet phldrT="[Text]" custT="1"/>
      <dgm:spPr/>
      <dgm:t>
        <a:bodyPr/>
        <a:lstStyle/>
        <a:p>
          <a:pPr algn="l"/>
          <a:r>
            <a:rPr lang="en-US" sz="2400" u="none" dirty="0" smtClean="0"/>
            <a:t>Refine &amp; Analyze Results</a:t>
          </a:r>
          <a:endParaRPr lang="en-US" sz="2400" dirty="0"/>
        </a:p>
      </dgm:t>
    </dgm:pt>
    <dgm:pt modelId="{76949F76-91BC-4ADB-9CD3-F43E62BCA4DB}" type="parTrans" cxnId="{D21277CA-504D-4F76-B136-0AA932D2D87E}">
      <dgm:prSet/>
      <dgm:spPr/>
      <dgm:t>
        <a:bodyPr/>
        <a:lstStyle/>
        <a:p>
          <a:endParaRPr lang="en-US"/>
        </a:p>
      </dgm:t>
    </dgm:pt>
    <dgm:pt modelId="{B2D714EF-B2AB-46C8-9742-547F1A982011}" type="sibTrans" cxnId="{D21277CA-504D-4F76-B136-0AA932D2D87E}">
      <dgm:prSet/>
      <dgm:spPr/>
      <dgm:t>
        <a:bodyPr/>
        <a:lstStyle/>
        <a:p>
          <a:endParaRPr lang="en-US"/>
        </a:p>
      </dgm:t>
    </dgm:pt>
    <dgm:pt modelId="{AABCED64-921E-4A5A-B830-7AA742AD419E}">
      <dgm:prSet phldrT="[Text]" custT="1"/>
      <dgm:spPr/>
      <dgm:t>
        <a:bodyPr/>
        <a:lstStyle/>
        <a:p>
          <a:pPr algn="l"/>
          <a:r>
            <a:rPr lang="en-US" sz="2400" dirty="0" smtClean="0"/>
            <a:t>Endnote web &amp; Researcher ID</a:t>
          </a:r>
          <a:endParaRPr lang="en-US" sz="2400" dirty="0"/>
        </a:p>
      </dgm:t>
    </dgm:pt>
    <dgm:pt modelId="{5C4C1FBD-16AE-4B3D-A9F5-452495F3A628}" type="parTrans" cxnId="{FC7D79C8-B859-484B-AC89-B47A17DF80AC}">
      <dgm:prSet/>
      <dgm:spPr/>
      <dgm:t>
        <a:bodyPr/>
        <a:lstStyle/>
        <a:p>
          <a:endParaRPr lang="en-US"/>
        </a:p>
      </dgm:t>
    </dgm:pt>
    <dgm:pt modelId="{A0785012-6EFB-4092-A0A1-C91A53605296}" type="sibTrans" cxnId="{FC7D79C8-B859-484B-AC89-B47A17DF80AC}">
      <dgm:prSet/>
      <dgm:spPr/>
      <dgm:t>
        <a:bodyPr/>
        <a:lstStyle/>
        <a:p>
          <a:endParaRPr lang="en-US"/>
        </a:p>
      </dgm:t>
    </dgm:pt>
    <dgm:pt modelId="{F3D27BA1-F9A9-4685-9A7B-58FC17C8219B}">
      <dgm:prSet phldrT="[Text]" custT="1"/>
      <dgm:spPr/>
      <dgm:t>
        <a:bodyPr/>
        <a:lstStyle/>
        <a:p>
          <a:pPr algn="l"/>
          <a:r>
            <a:rPr lang="en-US" sz="2400" dirty="0" smtClean="0"/>
            <a:t>Citation Maps</a:t>
          </a:r>
          <a:endParaRPr lang="en-US" sz="2400" dirty="0"/>
        </a:p>
      </dgm:t>
    </dgm:pt>
    <dgm:pt modelId="{4A49DE92-6E85-4961-8C33-19EC32533BA6}" type="parTrans" cxnId="{8684D074-B4A7-4BF2-B7F3-653606E97BFF}">
      <dgm:prSet/>
      <dgm:spPr/>
      <dgm:t>
        <a:bodyPr/>
        <a:lstStyle/>
        <a:p>
          <a:endParaRPr lang="en-US"/>
        </a:p>
      </dgm:t>
    </dgm:pt>
    <dgm:pt modelId="{32974F09-51EF-4B71-AEE7-3AEDCA455A92}" type="sibTrans" cxnId="{8684D074-B4A7-4BF2-B7F3-653606E97BFF}">
      <dgm:prSet/>
      <dgm:spPr/>
      <dgm:t>
        <a:bodyPr/>
        <a:lstStyle/>
        <a:p>
          <a:endParaRPr lang="en-US"/>
        </a:p>
      </dgm:t>
    </dgm:pt>
    <dgm:pt modelId="{E97F85AA-C72D-45BE-990F-D3DCE5954D79}">
      <dgm:prSet phldrT="[Text]" custT="1"/>
      <dgm:spPr/>
      <dgm:t>
        <a:bodyPr/>
        <a:lstStyle/>
        <a:p>
          <a:pPr algn="l"/>
          <a:r>
            <a:rPr lang="en-US" sz="2400" dirty="0" smtClean="0"/>
            <a:t>WoS Record &amp; Related Records</a:t>
          </a:r>
          <a:endParaRPr lang="en-US" sz="2400" dirty="0"/>
        </a:p>
      </dgm:t>
    </dgm:pt>
    <dgm:pt modelId="{DDB2FC49-B1FB-4347-8343-CB6070DF5143}" type="parTrans" cxnId="{00A3BB00-DC41-44BF-97B1-36AFE360FCE0}">
      <dgm:prSet/>
      <dgm:spPr/>
      <dgm:t>
        <a:bodyPr/>
        <a:lstStyle/>
        <a:p>
          <a:endParaRPr lang="en-US"/>
        </a:p>
      </dgm:t>
    </dgm:pt>
    <dgm:pt modelId="{E9590F7E-4DD9-4DA5-A1BA-45D70837155D}" type="sibTrans" cxnId="{00A3BB00-DC41-44BF-97B1-36AFE360FCE0}">
      <dgm:prSet/>
      <dgm:spPr/>
      <dgm:t>
        <a:bodyPr/>
        <a:lstStyle/>
        <a:p>
          <a:endParaRPr lang="en-US"/>
        </a:p>
      </dgm:t>
    </dgm:pt>
    <dgm:pt modelId="{393E371D-F5AF-44B1-B20C-540FE7942147}">
      <dgm:prSet phldrT="[Text]" custT="1"/>
      <dgm:spPr/>
      <dgm:t>
        <a:bodyPr/>
        <a:lstStyle/>
        <a:p>
          <a:pPr algn="l"/>
          <a:r>
            <a:rPr lang="en-US" sz="2400" dirty="0" smtClean="0"/>
            <a:t>Citation Report</a:t>
          </a:r>
          <a:endParaRPr lang="en-US" sz="2400" dirty="0"/>
        </a:p>
      </dgm:t>
    </dgm:pt>
    <dgm:pt modelId="{FEFFF433-DBDF-43E2-BDC9-3076E527AEDF}" type="parTrans" cxnId="{EA439340-27D5-4C42-963B-7FFB57378ECD}">
      <dgm:prSet/>
      <dgm:spPr/>
      <dgm:t>
        <a:bodyPr/>
        <a:lstStyle/>
        <a:p>
          <a:endParaRPr lang="en-US"/>
        </a:p>
      </dgm:t>
    </dgm:pt>
    <dgm:pt modelId="{4101F902-55D7-469A-ABB2-7B6DECEF38E9}" type="sibTrans" cxnId="{EA439340-27D5-4C42-963B-7FFB57378ECD}">
      <dgm:prSet/>
      <dgm:spPr/>
      <dgm:t>
        <a:bodyPr/>
        <a:lstStyle/>
        <a:p>
          <a:endParaRPr lang="en-US"/>
        </a:p>
      </dgm:t>
    </dgm:pt>
    <dgm:pt modelId="{065712FC-6635-43CE-A59D-4D9A30C3C97D}" type="pres">
      <dgm:prSet presAssocID="{B64B4006-A48B-432E-9D46-8B9D9325EEFF}" presName="linearFlow" presStyleCnt="0">
        <dgm:presLayoutVars>
          <dgm:dir/>
          <dgm:resizeHandles val="exact"/>
        </dgm:presLayoutVars>
      </dgm:prSet>
      <dgm:spPr/>
    </dgm:pt>
    <dgm:pt modelId="{3F688873-63C1-4A1F-BD88-798EDA50E0B6}" type="pres">
      <dgm:prSet presAssocID="{D9C61874-C227-49EB-A45A-D5269F3BB969}" presName="composite" presStyleCnt="0"/>
      <dgm:spPr/>
    </dgm:pt>
    <dgm:pt modelId="{B659759E-4639-416A-A6FC-1E358F6E1DC3}" type="pres">
      <dgm:prSet presAssocID="{D9C61874-C227-49EB-A45A-D5269F3BB969}" presName="imgShp" presStyleLbl="fgImgPlace1" presStyleIdx="0" presStyleCnt="6" custScaleX="27652" custScaleY="17807" custLinFactNeighborX="-54532" custLinFactNeighborY="30391"/>
      <dgm:spPr>
        <a:blipFill rotWithShape="0">
          <a:blip xmlns:r="http://schemas.openxmlformats.org/officeDocument/2006/relationships" r:embed="rId1"/>
          <a:stretch>
            <a:fillRect/>
          </a:stretch>
        </a:blipFill>
      </dgm:spPr>
      <dgm:t>
        <a:bodyPr/>
        <a:lstStyle/>
        <a:p>
          <a:endParaRPr lang="en-US"/>
        </a:p>
      </dgm:t>
    </dgm:pt>
    <dgm:pt modelId="{2270D169-7E79-4783-9F3D-6735551E64EE}" type="pres">
      <dgm:prSet presAssocID="{D9C61874-C227-49EB-A45A-D5269F3BB969}" presName="txShp" presStyleLbl="node1" presStyleIdx="0" presStyleCnt="6" custScaleX="126391" custScaleY="17807" custLinFactNeighborX="-1737" custLinFactNeighborY="30363">
        <dgm:presLayoutVars>
          <dgm:bulletEnabled val="1"/>
        </dgm:presLayoutVars>
      </dgm:prSet>
      <dgm:spPr/>
      <dgm:t>
        <a:bodyPr/>
        <a:lstStyle/>
        <a:p>
          <a:endParaRPr lang="en-US"/>
        </a:p>
      </dgm:t>
    </dgm:pt>
    <dgm:pt modelId="{E53A85C5-3743-41A4-983F-C5DB1B0515CA}" type="pres">
      <dgm:prSet presAssocID="{DAD853E4-CE61-4F28-929B-DCFFEE20E547}" presName="spacing" presStyleCnt="0"/>
      <dgm:spPr/>
    </dgm:pt>
    <dgm:pt modelId="{B70807B2-6712-4995-85B9-10F1F3493451}" type="pres">
      <dgm:prSet presAssocID="{AFFC46A2-2B88-4DF5-A19F-54F1720D85A1}" presName="composite" presStyleCnt="0"/>
      <dgm:spPr/>
    </dgm:pt>
    <dgm:pt modelId="{45099273-0B1D-4680-9001-13E032B7E4C5}" type="pres">
      <dgm:prSet presAssocID="{AFFC46A2-2B88-4DF5-A19F-54F1720D85A1}" presName="imgShp" presStyleLbl="fgImgPlace1" presStyleIdx="1" presStyleCnt="6" custScaleX="27652" custScaleY="17807" custLinFactNeighborX="-54532" custLinFactNeighborY="13096"/>
      <dgm:spPr>
        <a:blipFill rotWithShape="0">
          <a:blip xmlns:r="http://schemas.openxmlformats.org/officeDocument/2006/relationships" r:embed="rId1"/>
          <a:stretch>
            <a:fillRect/>
          </a:stretch>
        </a:blipFill>
      </dgm:spPr>
    </dgm:pt>
    <dgm:pt modelId="{A8420230-2695-4077-8F46-E7E5F4157D89}" type="pres">
      <dgm:prSet presAssocID="{AFFC46A2-2B88-4DF5-A19F-54F1720D85A1}" presName="txShp" presStyleLbl="node1" presStyleIdx="1" presStyleCnt="6" custScaleX="126391" custScaleY="17807" custLinFactNeighborX="-1504" custLinFactNeighborY="13096">
        <dgm:presLayoutVars>
          <dgm:bulletEnabled val="1"/>
        </dgm:presLayoutVars>
      </dgm:prSet>
      <dgm:spPr/>
      <dgm:t>
        <a:bodyPr/>
        <a:lstStyle/>
        <a:p>
          <a:endParaRPr lang="en-US"/>
        </a:p>
      </dgm:t>
    </dgm:pt>
    <dgm:pt modelId="{64119918-F385-4938-B947-1349C16E382A}" type="pres">
      <dgm:prSet presAssocID="{B2D714EF-B2AB-46C8-9742-547F1A982011}" presName="spacing" presStyleCnt="0"/>
      <dgm:spPr/>
    </dgm:pt>
    <dgm:pt modelId="{65B31605-81DD-4C85-9AEE-CC342EE56630}" type="pres">
      <dgm:prSet presAssocID="{393E371D-F5AF-44B1-B20C-540FE7942147}" presName="composite" presStyleCnt="0"/>
      <dgm:spPr/>
    </dgm:pt>
    <dgm:pt modelId="{F15E2DAA-681B-4F84-9B5D-7B6105DE2799}" type="pres">
      <dgm:prSet presAssocID="{393E371D-F5AF-44B1-B20C-540FE7942147}" presName="imgShp" presStyleLbl="fgImgPlace1" presStyleIdx="2" presStyleCnt="6" custScaleX="27652" custScaleY="17807" custLinFactNeighborX="-54532" custLinFactNeighborY="1826"/>
      <dgm:spPr>
        <a:blipFill rotWithShape="0">
          <a:blip xmlns:r="http://schemas.openxmlformats.org/officeDocument/2006/relationships" r:embed="rId1"/>
          <a:stretch>
            <a:fillRect/>
          </a:stretch>
        </a:blipFill>
      </dgm:spPr>
    </dgm:pt>
    <dgm:pt modelId="{3816B7E2-A545-4BF5-9611-DEA422B1F605}" type="pres">
      <dgm:prSet presAssocID="{393E371D-F5AF-44B1-B20C-540FE7942147}" presName="txShp" presStyleLbl="node1" presStyleIdx="2" presStyleCnt="6" custScaleX="126391" custScaleY="17807" custLinFactNeighborX="-1504" custLinFactNeighborY="171">
        <dgm:presLayoutVars>
          <dgm:bulletEnabled val="1"/>
        </dgm:presLayoutVars>
      </dgm:prSet>
      <dgm:spPr/>
      <dgm:t>
        <a:bodyPr/>
        <a:lstStyle/>
        <a:p>
          <a:endParaRPr lang="en-US"/>
        </a:p>
      </dgm:t>
    </dgm:pt>
    <dgm:pt modelId="{8ABE5910-CCE5-410A-8321-2A4F10758904}" type="pres">
      <dgm:prSet presAssocID="{4101F902-55D7-469A-ABB2-7B6DECEF38E9}" presName="spacing" presStyleCnt="0"/>
      <dgm:spPr/>
    </dgm:pt>
    <dgm:pt modelId="{4336FB92-A04C-4341-82ED-8330C97125CB}" type="pres">
      <dgm:prSet presAssocID="{E97F85AA-C72D-45BE-990F-D3DCE5954D79}" presName="composite" presStyleCnt="0"/>
      <dgm:spPr/>
    </dgm:pt>
    <dgm:pt modelId="{7AFE00E7-C0DB-4FD7-A93F-5D59A1088027}" type="pres">
      <dgm:prSet presAssocID="{E97F85AA-C72D-45BE-990F-D3DCE5954D79}" presName="imgShp" presStyleLbl="fgImgPlace1" presStyleIdx="3" presStyleCnt="6" custScaleX="27652" custScaleY="17807" custLinFactNeighborX="-54532" custLinFactNeighborY="-12622"/>
      <dgm:spPr>
        <a:blipFill rotWithShape="0">
          <a:blip xmlns:r="http://schemas.openxmlformats.org/officeDocument/2006/relationships" r:embed="rId1"/>
          <a:stretch>
            <a:fillRect/>
          </a:stretch>
        </a:blipFill>
      </dgm:spPr>
    </dgm:pt>
    <dgm:pt modelId="{8FBBB22D-CD0E-4F86-A573-101557E56E71}" type="pres">
      <dgm:prSet presAssocID="{E97F85AA-C72D-45BE-990F-D3DCE5954D79}" presName="txShp" presStyleLbl="node1" presStyleIdx="3" presStyleCnt="6" custScaleX="126391" custScaleY="17807" custLinFactNeighborX="-1737" custLinFactNeighborY="-12754">
        <dgm:presLayoutVars>
          <dgm:bulletEnabled val="1"/>
        </dgm:presLayoutVars>
      </dgm:prSet>
      <dgm:spPr/>
      <dgm:t>
        <a:bodyPr/>
        <a:lstStyle/>
        <a:p>
          <a:endParaRPr lang="en-US"/>
        </a:p>
      </dgm:t>
    </dgm:pt>
    <dgm:pt modelId="{B514F855-D8AC-432D-8EE5-8C046CAFCE42}" type="pres">
      <dgm:prSet presAssocID="{E9590F7E-4DD9-4DA5-A1BA-45D70837155D}" presName="spacing" presStyleCnt="0"/>
      <dgm:spPr/>
    </dgm:pt>
    <dgm:pt modelId="{4AD664C1-3E14-490C-8121-2013BA742AE1}" type="pres">
      <dgm:prSet presAssocID="{F3D27BA1-F9A9-4685-9A7B-58FC17C8219B}" presName="composite" presStyleCnt="0"/>
      <dgm:spPr/>
    </dgm:pt>
    <dgm:pt modelId="{13B2BE84-40D5-4060-8399-AF0D029855BD}" type="pres">
      <dgm:prSet presAssocID="{F3D27BA1-F9A9-4685-9A7B-58FC17C8219B}" presName="imgShp" presStyleLbl="fgImgPlace1" presStyleIdx="4" presStyleCnt="6" custScaleX="27652" custScaleY="17807" custLinFactNeighborX="-54532" custLinFactNeighborY="-26120"/>
      <dgm:spPr>
        <a:blipFill rotWithShape="0">
          <a:blip xmlns:r="http://schemas.openxmlformats.org/officeDocument/2006/relationships" r:embed="rId1"/>
          <a:stretch>
            <a:fillRect/>
          </a:stretch>
        </a:blipFill>
      </dgm:spPr>
    </dgm:pt>
    <dgm:pt modelId="{753B0D89-F6B1-4CF8-96A6-D2E72C928CEF}" type="pres">
      <dgm:prSet presAssocID="{F3D27BA1-F9A9-4685-9A7B-58FC17C8219B}" presName="txShp" presStyleLbl="node1" presStyleIdx="4" presStyleCnt="6" custScaleX="126391" custScaleY="17807" custLinFactNeighborX="-1737" custLinFactNeighborY="-26120">
        <dgm:presLayoutVars>
          <dgm:bulletEnabled val="1"/>
        </dgm:presLayoutVars>
      </dgm:prSet>
      <dgm:spPr/>
      <dgm:t>
        <a:bodyPr/>
        <a:lstStyle/>
        <a:p>
          <a:endParaRPr lang="en-US"/>
        </a:p>
      </dgm:t>
    </dgm:pt>
    <dgm:pt modelId="{B269DB9F-6896-443D-8271-5BFC7B5D7D0D}" type="pres">
      <dgm:prSet presAssocID="{32974F09-51EF-4B71-AEE7-3AEDCA455A92}" presName="spacing" presStyleCnt="0"/>
      <dgm:spPr/>
    </dgm:pt>
    <dgm:pt modelId="{15A2EFEC-ABFA-4C0C-8E74-C3703A4BF996}" type="pres">
      <dgm:prSet presAssocID="{AABCED64-921E-4A5A-B830-7AA742AD419E}" presName="composite" presStyleCnt="0"/>
      <dgm:spPr/>
    </dgm:pt>
    <dgm:pt modelId="{365F9B68-1C16-41D8-B35B-92A8822C945A}" type="pres">
      <dgm:prSet presAssocID="{AABCED64-921E-4A5A-B830-7AA742AD419E}" presName="imgShp" presStyleLbl="fgImgPlace1" presStyleIdx="5" presStyleCnt="6" custScaleX="27652" custScaleY="17807" custLinFactNeighborX="-54532" custLinFactNeighborY="-39046"/>
      <dgm:spPr>
        <a:blipFill rotWithShape="0">
          <a:blip xmlns:r="http://schemas.openxmlformats.org/officeDocument/2006/relationships" r:embed="rId1"/>
          <a:stretch>
            <a:fillRect/>
          </a:stretch>
        </a:blipFill>
      </dgm:spPr>
    </dgm:pt>
    <dgm:pt modelId="{D93F6975-3456-4613-A101-2A912789377D}" type="pres">
      <dgm:prSet presAssocID="{AABCED64-921E-4A5A-B830-7AA742AD419E}" presName="txShp" presStyleLbl="node1" presStyleIdx="5" presStyleCnt="6" custScaleX="126391" custScaleY="17807" custLinFactNeighborX="-1737" custLinFactNeighborY="-39046">
        <dgm:presLayoutVars>
          <dgm:bulletEnabled val="1"/>
        </dgm:presLayoutVars>
      </dgm:prSet>
      <dgm:spPr/>
      <dgm:t>
        <a:bodyPr/>
        <a:lstStyle/>
        <a:p>
          <a:endParaRPr lang="en-US"/>
        </a:p>
      </dgm:t>
    </dgm:pt>
  </dgm:ptLst>
  <dgm:cxnLst>
    <dgm:cxn modelId="{33A33024-8E08-4AA7-A358-ECD6CDBF6986}" type="presOf" srcId="{AFFC46A2-2B88-4DF5-A19F-54F1720D85A1}" destId="{A8420230-2695-4077-8F46-E7E5F4157D89}" srcOrd="0" destOrd="0" presId="urn:microsoft.com/office/officeart/2005/8/layout/vList3"/>
    <dgm:cxn modelId="{EA439340-27D5-4C42-963B-7FFB57378ECD}" srcId="{B64B4006-A48B-432E-9D46-8B9D9325EEFF}" destId="{393E371D-F5AF-44B1-B20C-540FE7942147}" srcOrd="2" destOrd="0" parTransId="{FEFFF433-DBDF-43E2-BDC9-3076E527AEDF}" sibTransId="{4101F902-55D7-469A-ABB2-7B6DECEF38E9}"/>
    <dgm:cxn modelId="{8E1E74D9-033C-4A2D-B3E8-C1D4659A2A66}" type="presOf" srcId="{AABCED64-921E-4A5A-B830-7AA742AD419E}" destId="{D93F6975-3456-4613-A101-2A912789377D}" srcOrd="0" destOrd="0" presId="urn:microsoft.com/office/officeart/2005/8/layout/vList3"/>
    <dgm:cxn modelId="{00A3BB00-DC41-44BF-97B1-36AFE360FCE0}" srcId="{B64B4006-A48B-432E-9D46-8B9D9325EEFF}" destId="{E97F85AA-C72D-45BE-990F-D3DCE5954D79}" srcOrd="3" destOrd="0" parTransId="{DDB2FC49-B1FB-4347-8343-CB6070DF5143}" sibTransId="{E9590F7E-4DD9-4DA5-A1BA-45D70837155D}"/>
    <dgm:cxn modelId="{85CB73D4-CF79-4264-9A59-E81C9838AA4E}" srcId="{B64B4006-A48B-432E-9D46-8B9D9325EEFF}" destId="{D9C61874-C227-49EB-A45A-D5269F3BB969}" srcOrd="0" destOrd="0" parTransId="{9E22A991-0DA3-48A6-A6D6-D572015F5605}" sibTransId="{DAD853E4-CE61-4F28-929B-DCFFEE20E547}"/>
    <dgm:cxn modelId="{413C7716-694C-44DD-94D0-D1916B4BA7E0}" type="presOf" srcId="{B64B4006-A48B-432E-9D46-8B9D9325EEFF}" destId="{065712FC-6635-43CE-A59D-4D9A30C3C97D}" srcOrd="0" destOrd="0" presId="urn:microsoft.com/office/officeart/2005/8/layout/vList3"/>
    <dgm:cxn modelId="{48C7CAE5-6842-4A82-ADF5-C481DBE0127B}" type="presOf" srcId="{F3D27BA1-F9A9-4685-9A7B-58FC17C8219B}" destId="{753B0D89-F6B1-4CF8-96A6-D2E72C928CEF}" srcOrd="0" destOrd="0" presId="urn:microsoft.com/office/officeart/2005/8/layout/vList3"/>
    <dgm:cxn modelId="{6D034EE8-4686-4B4E-A133-B1768F1AB3BF}" type="presOf" srcId="{D9C61874-C227-49EB-A45A-D5269F3BB969}" destId="{2270D169-7E79-4783-9F3D-6735551E64EE}" srcOrd="0" destOrd="0" presId="urn:microsoft.com/office/officeart/2005/8/layout/vList3"/>
    <dgm:cxn modelId="{FC7D79C8-B859-484B-AC89-B47A17DF80AC}" srcId="{B64B4006-A48B-432E-9D46-8B9D9325EEFF}" destId="{AABCED64-921E-4A5A-B830-7AA742AD419E}" srcOrd="5" destOrd="0" parTransId="{5C4C1FBD-16AE-4B3D-A9F5-452495F3A628}" sibTransId="{A0785012-6EFB-4092-A0A1-C91A53605296}"/>
    <dgm:cxn modelId="{8684D074-B4A7-4BF2-B7F3-653606E97BFF}" srcId="{B64B4006-A48B-432E-9D46-8B9D9325EEFF}" destId="{F3D27BA1-F9A9-4685-9A7B-58FC17C8219B}" srcOrd="4" destOrd="0" parTransId="{4A49DE92-6E85-4961-8C33-19EC32533BA6}" sibTransId="{32974F09-51EF-4B71-AEE7-3AEDCA455A92}"/>
    <dgm:cxn modelId="{D21277CA-504D-4F76-B136-0AA932D2D87E}" srcId="{B64B4006-A48B-432E-9D46-8B9D9325EEFF}" destId="{AFFC46A2-2B88-4DF5-A19F-54F1720D85A1}" srcOrd="1" destOrd="0" parTransId="{76949F76-91BC-4ADB-9CD3-F43E62BCA4DB}" sibTransId="{B2D714EF-B2AB-46C8-9742-547F1A982011}"/>
    <dgm:cxn modelId="{59037E54-EC78-48A8-B5F0-E6952BB888D8}" type="presOf" srcId="{E97F85AA-C72D-45BE-990F-D3DCE5954D79}" destId="{8FBBB22D-CD0E-4F86-A573-101557E56E71}" srcOrd="0" destOrd="0" presId="urn:microsoft.com/office/officeart/2005/8/layout/vList3"/>
    <dgm:cxn modelId="{D74F691D-0AFF-441D-A9EE-F7A6EE5642F3}" type="presOf" srcId="{393E371D-F5AF-44B1-B20C-540FE7942147}" destId="{3816B7E2-A545-4BF5-9611-DEA422B1F605}" srcOrd="0" destOrd="0" presId="urn:microsoft.com/office/officeart/2005/8/layout/vList3"/>
    <dgm:cxn modelId="{5654D16A-3D05-417C-9CCA-1E91FCA0C83E}" type="presParOf" srcId="{065712FC-6635-43CE-A59D-4D9A30C3C97D}" destId="{3F688873-63C1-4A1F-BD88-798EDA50E0B6}" srcOrd="0" destOrd="0" presId="urn:microsoft.com/office/officeart/2005/8/layout/vList3"/>
    <dgm:cxn modelId="{467DA894-5050-4BAF-B4C8-5AAD5119AE1A}" type="presParOf" srcId="{3F688873-63C1-4A1F-BD88-798EDA50E0B6}" destId="{B659759E-4639-416A-A6FC-1E358F6E1DC3}" srcOrd="0" destOrd="0" presId="urn:microsoft.com/office/officeart/2005/8/layout/vList3"/>
    <dgm:cxn modelId="{6FBCEF43-B4ED-4273-B439-6F20BCBD4217}" type="presParOf" srcId="{3F688873-63C1-4A1F-BD88-798EDA50E0B6}" destId="{2270D169-7E79-4783-9F3D-6735551E64EE}" srcOrd="1" destOrd="0" presId="urn:microsoft.com/office/officeart/2005/8/layout/vList3"/>
    <dgm:cxn modelId="{8B8C0E32-BA65-4FED-8EA1-4EAFB9E28245}" type="presParOf" srcId="{065712FC-6635-43CE-A59D-4D9A30C3C97D}" destId="{E53A85C5-3743-41A4-983F-C5DB1B0515CA}" srcOrd="1" destOrd="0" presId="urn:microsoft.com/office/officeart/2005/8/layout/vList3"/>
    <dgm:cxn modelId="{4C7C2CCE-7332-4C18-95CB-F2993EC77ED9}" type="presParOf" srcId="{065712FC-6635-43CE-A59D-4D9A30C3C97D}" destId="{B70807B2-6712-4995-85B9-10F1F3493451}" srcOrd="2" destOrd="0" presId="urn:microsoft.com/office/officeart/2005/8/layout/vList3"/>
    <dgm:cxn modelId="{C0DA9298-6420-44C3-A17C-8074DF1B538E}" type="presParOf" srcId="{B70807B2-6712-4995-85B9-10F1F3493451}" destId="{45099273-0B1D-4680-9001-13E032B7E4C5}" srcOrd="0" destOrd="0" presId="urn:microsoft.com/office/officeart/2005/8/layout/vList3"/>
    <dgm:cxn modelId="{B1F7A86A-4BBE-4F56-B047-A263F39ECE60}" type="presParOf" srcId="{B70807B2-6712-4995-85B9-10F1F3493451}" destId="{A8420230-2695-4077-8F46-E7E5F4157D89}" srcOrd="1" destOrd="0" presId="urn:microsoft.com/office/officeart/2005/8/layout/vList3"/>
    <dgm:cxn modelId="{950498BD-2733-4155-ADDA-CF6FEEB15E9D}" type="presParOf" srcId="{065712FC-6635-43CE-A59D-4D9A30C3C97D}" destId="{64119918-F385-4938-B947-1349C16E382A}" srcOrd="3" destOrd="0" presId="urn:microsoft.com/office/officeart/2005/8/layout/vList3"/>
    <dgm:cxn modelId="{A19142F1-5DD4-479E-92B1-233E2C77C12E}" type="presParOf" srcId="{065712FC-6635-43CE-A59D-4D9A30C3C97D}" destId="{65B31605-81DD-4C85-9AEE-CC342EE56630}" srcOrd="4" destOrd="0" presId="urn:microsoft.com/office/officeart/2005/8/layout/vList3"/>
    <dgm:cxn modelId="{DA2582DE-F536-43E6-84FD-80A3512BB936}" type="presParOf" srcId="{65B31605-81DD-4C85-9AEE-CC342EE56630}" destId="{F15E2DAA-681B-4F84-9B5D-7B6105DE2799}" srcOrd="0" destOrd="0" presId="urn:microsoft.com/office/officeart/2005/8/layout/vList3"/>
    <dgm:cxn modelId="{911F9CD8-EE40-441C-9FDA-71350D8DB37E}" type="presParOf" srcId="{65B31605-81DD-4C85-9AEE-CC342EE56630}" destId="{3816B7E2-A545-4BF5-9611-DEA422B1F605}" srcOrd="1" destOrd="0" presId="urn:microsoft.com/office/officeart/2005/8/layout/vList3"/>
    <dgm:cxn modelId="{F21223B0-F43E-461A-8073-2B8BD39178A4}" type="presParOf" srcId="{065712FC-6635-43CE-A59D-4D9A30C3C97D}" destId="{8ABE5910-CCE5-410A-8321-2A4F10758904}" srcOrd="5" destOrd="0" presId="urn:microsoft.com/office/officeart/2005/8/layout/vList3"/>
    <dgm:cxn modelId="{62278D49-289B-4F77-9143-06313E944B4D}" type="presParOf" srcId="{065712FC-6635-43CE-A59D-4D9A30C3C97D}" destId="{4336FB92-A04C-4341-82ED-8330C97125CB}" srcOrd="6" destOrd="0" presId="urn:microsoft.com/office/officeart/2005/8/layout/vList3"/>
    <dgm:cxn modelId="{6D09BB66-66B5-49D0-B492-CF003430CC23}" type="presParOf" srcId="{4336FB92-A04C-4341-82ED-8330C97125CB}" destId="{7AFE00E7-C0DB-4FD7-A93F-5D59A1088027}" srcOrd="0" destOrd="0" presId="urn:microsoft.com/office/officeart/2005/8/layout/vList3"/>
    <dgm:cxn modelId="{4CCAE204-947D-41FE-9C70-8F3632B2E4C3}" type="presParOf" srcId="{4336FB92-A04C-4341-82ED-8330C97125CB}" destId="{8FBBB22D-CD0E-4F86-A573-101557E56E71}" srcOrd="1" destOrd="0" presId="urn:microsoft.com/office/officeart/2005/8/layout/vList3"/>
    <dgm:cxn modelId="{2C34224B-A546-408D-AF52-C84EE9E9DC70}" type="presParOf" srcId="{065712FC-6635-43CE-A59D-4D9A30C3C97D}" destId="{B514F855-D8AC-432D-8EE5-8C046CAFCE42}" srcOrd="7" destOrd="0" presId="urn:microsoft.com/office/officeart/2005/8/layout/vList3"/>
    <dgm:cxn modelId="{3FEDE5EF-2C05-483D-85CA-563CB947E509}" type="presParOf" srcId="{065712FC-6635-43CE-A59D-4D9A30C3C97D}" destId="{4AD664C1-3E14-490C-8121-2013BA742AE1}" srcOrd="8" destOrd="0" presId="urn:microsoft.com/office/officeart/2005/8/layout/vList3"/>
    <dgm:cxn modelId="{B26679D9-5D7B-441B-953D-1C0B78B05160}" type="presParOf" srcId="{4AD664C1-3E14-490C-8121-2013BA742AE1}" destId="{13B2BE84-40D5-4060-8399-AF0D029855BD}" srcOrd="0" destOrd="0" presId="urn:microsoft.com/office/officeart/2005/8/layout/vList3"/>
    <dgm:cxn modelId="{2567F5D9-2B5C-4489-B985-F8489ED94BDE}" type="presParOf" srcId="{4AD664C1-3E14-490C-8121-2013BA742AE1}" destId="{753B0D89-F6B1-4CF8-96A6-D2E72C928CEF}" srcOrd="1" destOrd="0" presId="urn:microsoft.com/office/officeart/2005/8/layout/vList3"/>
    <dgm:cxn modelId="{E722ECE2-8B1B-41C1-A105-B43DA202CC13}" type="presParOf" srcId="{065712FC-6635-43CE-A59D-4D9A30C3C97D}" destId="{B269DB9F-6896-443D-8271-5BFC7B5D7D0D}" srcOrd="9" destOrd="0" presId="urn:microsoft.com/office/officeart/2005/8/layout/vList3"/>
    <dgm:cxn modelId="{401EEF36-518F-4714-9857-7F3EFA0FA072}" type="presParOf" srcId="{065712FC-6635-43CE-A59D-4D9A30C3C97D}" destId="{15A2EFEC-ABFA-4C0C-8E74-C3703A4BF996}" srcOrd="10" destOrd="0" presId="urn:microsoft.com/office/officeart/2005/8/layout/vList3"/>
    <dgm:cxn modelId="{BD775C28-09DF-4C02-B7BF-765345EE67D1}" type="presParOf" srcId="{15A2EFEC-ABFA-4C0C-8E74-C3703A4BF996}" destId="{365F9B68-1C16-41D8-B35B-92A8822C945A}" srcOrd="0" destOrd="0" presId="urn:microsoft.com/office/officeart/2005/8/layout/vList3"/>
    <dgm:cxn modelId="{E0723595-62CB-4B5E-9EB4-CD1A91174709}" type="presParOf" srcId="{15A2EFEC-ABFA-4C0C-8E74-C3703A4BF996}" destId="{D93F6975-3456-4613-A101-2A912789377D}" srcOrd="1" destOrd="0" presId="urn:microsoft.com/office/officeart/2005/8/layout/vList3"/>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13EAA17-7AAA-400B-B39F-E778B776A4B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3A796CE-6D52-4979-9425-32BE1AC13977}" type="slidenum">
              <a:rPr lang="en-US" smtClean="0"/>
              <a:pPr/>
              <a:t>1</a:t>
            </a:fld>
            <a:endParaRPr lang="en-US" smtClean="0"/>
          </a:p>
        </p:txBody>
      </p:sp>
      <p:sp>
        <p:nvSpPr>
          <p:cNvPr id="26627" name="Rectangle 2"/>
          <p:cNvSpPr>
            <a:spLocks noGrp="1" noRot="1" noChangeAspect="1" noChangeArrowheads="1" noTextEdit="1"/>
          </p:cNvSpPr>
          <p:nvPr>
            <p:ph type="sldImg"/>
          </p:nvPr>
        </p:nvSpPr>
        <p:spPr>
          <a:xfrm>
            <a:off x="1143000" y="630238"/>
            <a:ext cx="4572000" cy="3429000"/>
          </a:xfrm>
          <a:ln/>
        </p:spPr>
      </p:sp>
      <p:sp>
        <p:nvSpPr>
          <p:cNvPr id="26628" name="Rectangle 3"/>
          <p:cNvSpPr>
            <a:spLocks noGrp="1" noChangeArrowheads="1"/>
          </p:cNvSpPr>
          <p:nvPr>
            <p:ph type="body" idx="1"/>
          </p:nvPr>
        </p:nvSpPr>
        <p:spPr>
          <a:xfrm>
            <a:off x="315913" y="4225925"/>
            <a:ext cx="6281737" cy="4446588"/>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0A02ACA-09AF-4565-B675-A161D40EA7CB}" type="slidenum">
              <a:rPr lang="en-US" smtClean="0"/>
              <a:pPr/>
              <a:t>13</a:t>
            </a:fld>
            <a:endParaRPr lang="en-US" smtClean="0"/>
          </a:p>
        </p:txBody>
      </p:sp>
      <p:sp>
        <p:nvSpPr>
          <p:cNvPr id="35843" name="Rectangle 2"/>
          <p:cNvSpPr>
            <a:spLocks noGrp="1" noRot="1" noChangeAspect="1" noChangeArrowheads="1" noTextEdit="1"/>
          </p:cNvSpPr>
          <p:nvPr>
            <p:ph type="sldImg"/>
          </p:nvPr>
        </p:nvSpPr>
        <p:spPr>
          <a:xfrm>
            <a:off x="1143000" y="630238"/>
            <a:ext cx="4572000" cy="3429000"/>
          </a:xfrm>
          <a:ln/>
        </p:spPr>
      </p:sp>
      <p:sp>
        <p:nvSpPr>
          <p:cNvPr id="35844" name="Rectangle 3"/>
          <p:cNvSpPr>
            <a:spLocks noGrp="1" noChangeArrowheads="1"/>
          </p:cNvSpPr>
          <p:nvPr>
            <p:ph type="body" idx="1"/>
          </p:nvPr>
        </p:nvSpPr>
        <p:spPr>
          <a:xfrm>
            <a:off x="315913" y="4225925"/>
            <a:ext cx="6281737" cy="4446588"/>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CC5D119-2EBC-43F2-A063-E2212A4EC26A}" type="slidenum">
              <a:rPr lang="en-US" smtClean="0"/>
              <a:pPr/>
              <a:t>14</a:t>
            </a:fld>
            <a:endParaRPr lang="en-US" smtClean="0"/>
          </a:p>
        </p:txBody>
      </p:sp>
      <p:sp>
        <p:nvSpPr>
          <p:cNvPr id="36867" name="Rectangle 2"/>
          <p:cNvSpPr>
            <a:spLocks noGrp="1" noRot="1" noChangeAspect="1" noChangeArrowheads="1" noTextEdit="1"/>
          </p:cNvSpPr>
          <p:nvPr>
            <p:ph type="sldImg"/>
          </p:nvPr>
        </p:nvSpPr>
        <p:spPr>
          <a:xfrm>
            <a:off x="1143000" y="630238"/>
            <a:ext cx="4572000" cy="3429000"/>
          </a:xfrm>
          <a:ln/>
        </p:spPr>
      </p:sp>
      <p:sp>
        <p:nvSpPr>
          <p:cNvPr id="36868" name="Rectangle 3"/>
          <p:cNvSpPr>
            <a:spLocks noGrp="1" noChangeArrowheads="1"/>
          </p:cNvSpPr>
          <p:nvPr>
            <p:ph type="body" idx="1"/>
          </p:nvPr>
        </p:nvSpPr>
        <p:spPr>
          <a:xfrm>
            <a:off x="315913" y="4225925"/>
            <a:ext cx="6281737" cy="4446588"/>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30C842A-1F17-450C-B19E-821E3B27D90A}" type="slidenum">
              <a:rPr lang="en-US" smtClean="0"/>
              <a:pPr/>
              <a:t>15</a:t>
            </a:fld>
            <a:endParaRPr lang="en-US" smtClean="0"/>
          </a:p>
        </p:txBody>
      </p:sp>
      <p:sp>
        <p:nvSpPr>
          <p:cNvPr id="37891" name="Rectangle 2"/>
          <p:cNvSpPr>
            <a:spLocks noGrp="1" noRot="1" noChangeAspect="1" noChangeArrowheads="1" noTextEdit="1"/>
          </p:cNvSpPr>
          <p:nvPr>
            <p:ph type="sldImg"/>
          </p:nvPr>
        </p:nvSpPr>
        <p:spPr>
          <a:xfrm>
            <a:off x="1143000" y="630238"/>
            <a:ext cx="4572000" cy="3429000"/>
          </a:xfrm>
          <a:ln/>
        </p:spPr>
      </p:sp>
      <p:sp>
        <p:nvSpPr>
          <p:cNvPr id="37892" name="Rectangle 3"/>
          <p:cNvSpPr>
            <a:spLocks noGrp="1" noChangeArrowheads="1"/>
          </p:cNvSpPr>
          <p:nvPr>
            <p:ph type="body" idx="1"/>
          </p:nvPr>
        </p:nvSpPr>
        <p:spPr>
          <a:xfrm>
            <a:off x="315913" y="4225925"/>
            <a:ext cx="6281737" cy="4446588"/>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6E95DC5-65FD-4291-851F-DEA099A9F9E1}" type="slidenum">
              <a:rPr lang="en-US" smtClean="0"/>
              <a:pPr/>
              <a:t>16</a:t>
            </a:fld>
            <a:endParaRPr lang="en-US" smtClean="0"/>
          </a:p>
        </p:txBody>
      </p:sp>
      <p:sp>
        <p:nvSpPr>
          <p:cNvPr id="38915" name="Rectangle 2"/>
          <p:cNvSpPr>
            <a:spLocks noGrp="1" noRot="1" noChangeAspect="1" noChangeArrowheads="1" noTextEdit="1"/>
          </p:cNvSpPr>
          <p:nvPr>
            <p:ph type="sldImg"/>
          </p:nvPr>
        </p:nvSpPr>
        <p:spPr>
          <a:xfrm>
            <a:off x="1143000" y="630238"/>
            <a:ext cx="4572000" cy="3429000"/>
          </a:xfrm>
          <a:ln/>
        </p:spPr>
      </p:sp>
      <p:sp>
        <p:nvSpPr>
          <p:cNvPr id="38916" name="Rectangle 3"/>
          <p:cNvSpPr>
            <a:spLocks noGrp="1" noChangeArrowheads="1"/>
          </p:cNvSpPr>
          <p:nvPr>
            <p:ph type="body" idx="1"/>
          </p:nvPr>
        </p:nvSpPr>
        <p:spPr>
          <a:xfrm>
            <a:off x="315913" y="4225925"/>
            <a:ext cx="6281737" cy="4446588"/>
          </a:xfrm>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FDACB0B-7A30-4A32-93EF-37FDB80BC4CF}" type="slidenum">
              <a:rPr lang="en-US" smtClean="0"/>
              <a:pPr/>
              <a:t>17</a:t>
            </a:fld>
            <a:endParaRPr lang="en-US" smtClean="0"/>
          </a:p>
        </p:txBody>
      </p:sp>
      <p:sp>
        <p:nvSpPr>
          <p:cNvPr id="39939" name="Rectangle 2"/>
          <p:cNvSpPr>
            <a:spLocks noGrp="1" noRot="1" noChangeAspect="1" noChangeArrowheads="1" noTextEdit="1"/>
          </p:cNvSpPr>
          <p:nvPr>
            <p:ph type="sldImg"/>
          </p:nvPr>
        </p:nvSpPr>
        <p:spPr>
          <a:xfrm>
            <a:off x="1143000" y="630238"/>
            <a:ext cx="4572000" cy="3429000"/>
          </a:xfrm>
          <a:ln/>
        </p:spPr>
      </p:sp>
      <p:sp>
        <p:nvSpPr>
          <p:cNvPr id="39940" name="Rectangle 3"/>
          <p:cNvSpPr>
            <a:spLocks noGrp="1" noChangeArrowheads="1"/>
          </p:cNvSpPr>
          <p:nvPr>
            <p:ph type="body" idx="1"/>
          </p:nvPr>
        </p:nvSpPr>
        <p:spPr>
          <a:xfrm>
            <a:off x="315913" y="4225925"/>
            <a:ext cx="6281737" cy="4446588"/>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0F13B04-6A42-4EB9-AA9A-3978C340E3BF}" type="slidenum">
              <a:rPr lang="en-US" smtClean="0"/>
              <a:pPr/>
              <a:t>18</a:t>
            </a:fld>
            <a:endParaRPr lang="en-US" smtClean="0"/>
          </a:p>
        </p:txBody>
      </p:sp>
      <p:sp>
        <p:nvSpPr>
          <p:cNvPr id="40963" name="Rectangle 2"/>
          <p:cNvSpPr>
            <a:spLocks noGrp="1" noRot="1" noChangeAspect="1" noChangeArrowheads="1" noTextEdit="1"/>
          </p:cNvSpPr>
          <p:nvPr>
            <p:ph type="sldImg"/>
          </p:nvPr>
        </p:nvSpPr>
        <p:spPr>
          <a:xfrm>
            <a:off x="1143000" y="630238"/>
            <a:ext cx="4572000" cy="3429000"/>
          </a:xfrm>
          <a:ln/>
        </p:spPr>
      </p:sp>
      <p:sp>
        <p:nvSpPr>
          <p:cNvPr id="40964" name="Rectangle 3"/>
          <p:cNvSpPr>
            <a:spLocks noGrp="1" noChangeArrowheads="1"/>
          </p:cNvSpPr>
          <p:nvPr>
            <p:ph type="body" idx="1"/>
          </p:nvPr>
        </p:nvSpPr>
        <p:spPr>
          <a:xfrm>
            <a:off x="315913" y="4225925"/>
            <a:ext cx="6281737" cy="4446588"/>
          </a:xfrm>
          <a:noFill/>
          <a:ln/>
        </p:spPr>
        <p:txBody>
          <a:bodyPr/>
          <a:lstStyle/>
          <a:p>
            <a:pPr eaLnBrk="1" hangingPunct="1"/>
            <a:r>
              <a:rPr lang="en-GB" smtClean="0"/>
              <a:t>Relevance; The most influential/highly cited scholarly content. Significant and useful. Designed to conserve institutions resources and researchers time. Impact a crucial measure of excellence and quality is objective, quantitative and comparable. Uncover hidden relationships between seemingly unrelated content. Implement highly applicable and unique content and peer review workflow systems.</a:t>
            </a:r>
          </a:p>
          <a:p>
            <a:pPr eaLnBrk="1" hangingPunct="1"/>
            <a:r>
              <a:rPr lang="en-GB" smtClean="0"/>
              <a:t>Precision; Integrated navigation. Analyze and refine. Retrieve as much or as little as desired. Controlled vocabulary and indexing. Accurate and without redundancies. Identify, unify, standardise. Locate peer reviews and check references with exactness. Access to original data.</a:t>
            </a:r>
          </a:p>
          <a:p>
            <a:pPr eaLnBrk="1" hangingPunct="1"/>
            <a:r>
              <a:rPr lang="en-GB" smtClean="0"/>
              <a:t>Depth; Comprehensive. 100 years of research enable researchers to dig deep. Access to ground breaking and influential works. Multidisciplinary content allows researchers to dig wide with over 230 disciplines covered. A team with decades of experience. Drill down to the deepest level of data.</a:t>
            </a:r>
          </a:p>
          <a:p>
            <a:pPr eaLnBrk="1" hangingPunct="1"/>
            <a:r>
              <a:rPr lang="en-GB" smtClean="0"/>
              <a:t>Objectivity; Selective, unbiased, time tested consistently applied selection criteria. Impact influence timeliness, peer review, global and regional representation are the standards of measure. Continuous monitoring to ensure high standards are maintained.</a:t>
            </a:r>
          </a:p>
          <a:p>
            <a:pPr eaLnBrk="1" hangingPunct="1"/>
            <a:r>
              <a:rPr lang="en-GB" smtClean="0"/>
              <a:t>Authentic; In 1955 Dr Garfield revolutionised scientific research with his ground breaking paper on citation indexing and searching. Reliable. Trusted. Innovative. Creators of the Impact Factor, Cite While You Write and more.</a:t>
            </a:r>
          </a:p>
          <a:p>
            <a:pPr eaLnBrk="1" hangingPunct="1"/>
            <a:r>
              <a:rPr lang="en-GB" smtClean="0"/>
              <a:t>Collaboration; Develop implement, feedback, refine. Responsive. Customer consultations drive individualised agile workflow systems. Integration that promotes discovery and publishing.</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GB" smtClean="0"/>
              <a:t>Figures for Editorial Link pages Summer 2010</a:t>
            </a:r>
          </a:p>
          <a:p>
            <a:r>
              <a:rPr lang="en-US" smtClean="0"/>
              <a:t>https://thelink.thomsonreuters.com/portal/server.pt/community/global_editorial_operations/4698/literature_production/312448</a:t>
            </a:r>
          </a:p>
          <a:p>
            <a:endParaRPr lang="en-US" smtClean="0"/>
          </a:p>
          <a:p>
            <a:pPr eaLnBrk="1" hangingPunct="1"/>
            <a:r>
              <a:rPr lang="en-GB" smtClean="0"/>
              <a:t>Remember there are approx. 50,000 journals. Instead of trying to cover all the journals we look to cover the ‘most influential’.</a:t>
            </a:r>
          </a:p>
          <a:p>
            <a:pPr eaLnBrk="1" hangingPunct="1"/>
            <a:r>
              <a:rPr lang="en-GB" smtClean="0"/>
              <a:t>Scopus - a competitor to WoS has lots more journals, WoS only has the best, not the rest.</a:t>
            </a:r>
          </a:p>
          <a:p>
            <a:pPr eaLnBrk="1" hangingPunct="1"/>
            <a:endParaRPr lang="en-GB" smtClean="0"/>
          </a:p>
          <a:p>
            <a:pPr eaLnBrk="1" hangingPunct="1"/>
            <a:r>
              <a:rPr lang="en-GB" smtClean="0"/>
              <a:t>Samuel Bradford http://en.wikipedia.org/wiki/Bradford%27s_law </a:t>
            </a:r>
          </a:p>
          <a:p>
            <a:pPr eaLnBrk="1" hangingPunct="1"/>
            <a:endParaRPr lang="en-GB" smtClean="0"/>
          </a:p>
          <a:p>
            <a:pPr eaLnBrk="1" hangingPunct="1"/>
            <a:r>
              <a:rPr lang="en-GB" smtClean="0"/>
              <a:t>http://revistes.iec.cat/index.php/IM/article/viewFile/4c457c8c230e1.002/9558</a:t>
            </a:r>
          </a:p>
          <a:p>
            <a:endParaRPr lang="en-US" smtClean="0"/>
          </a:p>
        </p:txBody>
      </p:sp>
      <p:sp>
        <p:nvSpPr>
          <p:cNvPr id="41988" name="Slide Number Placeholder 3"/>
          <p:cNvSpPr>
            <a:spLocks noGrp="1"/>
          </p:cNvSpPr>
          <p:nvPr>
            <p:ph type="sldNum" sz="quarter" idx="5"/>
          </p:nvPr>
        </p:nvSpPr>
        <p:spPr>
          <a:noFill/>
        </p:spPr>
        <p:txBody>
          <a:bodyPr/>
          <a:lstStyle/>
          <a:p>
            <a:fld id="{7505DC3D-91C7-43C3-BF53-A7D589E5F02B}" type="slidenum">
              <a:rPr lang="en-GB" smtClean="0"/>
              <a:pPr/>
              <a:t>19</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E0EFFE5-8C60-4E5C-8ED7-E23FDF4E7B9A}" type="slidenum">
              <a:rPr lang="en-US" smtClean="0"/>
              <a:pPr/>
              <a:t>20</a:t>
            </a:fld>
            <a:endParaRPr lang="en-US" smtClean="0"/>
          </a:p>
        </p:txBody>
      </p:sp>
      <p:sp>
        <p:nvSpPr>
          <p:cNvPr id="43011" name="Rectangle 2"/>
          <p:cNvSpPr>
            <a:spLocks noGrp="1" noRot="1" noChangeAspect="1" noChangeArrowheads="1" noTextEdit="1"/>
          </p:cNvSpPr>
          <p:nvPr>
            <p:ph type="sldImg"/>
          </p:nvPr>
        </p:nvSpPr>
        <p:spPr>
          <a:xfrm>
            <a:off x="1143000" y="630238"/>
            <a:ext cx="4572000" cy="3429000"/>
          </a:xfrm>
          <a:ln/>
        </p:spPr>
      </p:sp>
      <p:sp>
        <p:nvSpPr>
          <p:cNvPr id="43012" name="Rectangle 3"/>
          <p:cNvSpPr>
            <a:spLocks noGrp="1" noChangeArrowheads="1"/>
          </p:cNvSpPr>
          <p:nvPr>
            <p:ph type="body" idx="1"/>
          </p:nvPr>
        </p:nvSpPr>
        <p:spPr>
          <a:xfrm>
            <a:off x="315913" y="4225925"/>
            <a:ext cx="6281737" cy="4446588"/>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6FB8D94-1387-444A-94B8-5B1564F81333}" type="slidenum">
              <a:rPr lang="en-US" smtClean="0"/>
              <a:pPr/>
              <a:t>5</a:t>
            </a:fld>
            <a:endParaRPr lang="en-US" smtClean="0"/>
          </a:p>
        </p:txBody>
      </p:sp>
      <p:sp>
        <p:nvSpPr>
          <p:cNvPr id="27651" name="Rectangle 2"/>
          <p:cNvSpPr>
            <a:spLocks noGrp="1" noRot="1" noChangeAspect="1" noChangeArrowheads="1" noTextEdit="1"/>
          </p:cNvSpPr>
          <p:nvPr>
            <p:ph type="sldImg"/>
          </p:nvPr>
        </p:nvSpPr>
        <p:spPr>
          <a:xfrm>
            <a:off x="1143000" y="630238"/>
            <a:ext cx="4572000" cy="3429000"/>
          </a:xfrm>
          <a:ln/>
        </p:spPr>
      </p:sp>
      <p:sp>
        <p:nvSpPr>
          <p:cNvPr id="27652" name="Rectangle 3"/>
          <p:cNvSpPr>
            <a:spLocks noGrp="1" noChangeArrowheads="1"/>
          </p:cNvSpPr>
          <p:nvPr>
            <p:ph type="body" idx="1"/>
          </p:nvPr>
        </p:nvSpPr>
        <p:spPr>
          <a:xfrm>
            <a:off x="315913" y="4225925"/>
            <a:ext cx="6281737" cy="4446588"/>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3D920A1-074C-4C7B-9FF3-3E8F8E374A43}" type="slidenum">
              <a:rPr lang="en-US" smtClean="0"/>
              <a:pPr/>
              <a:t>6</a:t>
            </a:fld>
            <a:endParaRPr lang="en-US" smtClean="0"/>
          </a:p>
        </p:txBody>
      </p:sp>
      <p:sp>
        <p:nvSpPr>
          <p:cNvPr id="28675" name="Rectangle 2"/>
          <p:cNvSpPr>
            <a:spLocks noGrp="1" noRot="1" noChangeAspect="1" noChangeArrowheads="1" noTextEdit="1"/>
          </p:cNvSpPr>
          <p:nvPr>
            <p:ph type="sldImg"/>
          </p:nvPr>
        </p:nvSpPr>
        <p:spPr>
          <a:xfrm>
            <a:off x="1143000" y="630238"/>
            <a:ext cx="4572000" cy="3429000"/>
          </a:xfrm>
          <a:ln/>
        </p:spPr>
      </p:sp>
      <p:sp>
        <p:nvSpPr>
          <p:cNvPr id="28676" name="Rectangle 3"/>
          <p:cNvSpPr>
            <a:spLocks noGrp="1" noChangeArrowheads="1"/>
          </p:cNvSpPr>
          <p:nvPr>
            <p:ph type="body" idx="1"/>
          </p:nvPr>
        </p:nvSpPr>
        <p:spPr>
          <a:xfrm>
            <a:off x="315913" y="4225925"/>
            <a:ext cx="6281737" cy="4446588"/>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2ED68FD-81A8-40CB-B6EB-3B5C9D4BE511}" type="slidenum">
              <a:rPr lang="en-US" smtClean="0"/>
              <a:pPr/>
              <a:t>7</a:t>
            </a:fld>
            <a:endParaRPr lang="en-US" smtClean="0"/>
          </a:p>
        </p:txBody>
      </p:sp>
      <p:sp>
        <p:nvSpPr>
          <p:cNvPr id="29699" name="Rectangle 2"/>
          <p:cNvSpPr>
            <a:spLocks noGrp="1" noRot="1" noChangeAspect="1" noChangeArrowheads="1" noTextEdit="1"/>
          </p:cNvSpPr>
          <p:nvPr>
            <p:ph type="sldImg"/>
          </p:nvPr>
        </p:nvSpPr>
        <p:spPr>
          <a:xfrm>
            <a:off x="1143000" y="630238"/>
            <a:ext cx="4572000" cy="3429000"/>
          </a:xfrm>
          <a:ln/>
        </p:spPr>
      </p:sp>
      <p:sp>
        <p:nvSpPr>
          <p:cNvPr id="29700" name="Rectangle 3"/>
          <p:cNvSpPr>
            <a:spLocks noGrp="1" noChangeArrowheads="1"/>
          </p:cNvSpPr>
          <p:nvPr>
            <p:ph type="body" idx="1"/>
          </p:nvPr>
        </p:nvSpPr>
        <p:spPr>
          <a:xfrm>
            <a:off x="315913" y="4225925"/>
            <a:ext cx="6281737" cy="4446588"/>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40ED8F6-2134-48FB-A574-AAF78B559A0A}" type="slidenum">
              <a:rPr lang="en-US" smtClean="0"/>
              <a:pPr/>
              <a:t>8</a:t>
            </a:fld>
            <a:endParaRPr lang="en-US" smtClean="0"/>
          </a:p>
        </p:txBody>
      </p:sp>
      <p:sp>
        <p:nvSpPr>
          <p:cNvPr id="30723" name="Rectangle 2"/>
          <p:cNvSpPr>
            <a:spLocks noGrp="1" noRot="1" noChangeAspect="1" noChangeArrowheads="1" noTextEdit="1"/>
          </p:cNvSpPr>
          <p:nvPr>
            <p:ph type="sldImg"/>
          </p:nvPr>
        </p:nvSpPr>
        <p:spPr>
          <a:xfrm>
            <a:off x="1143000" y="630238"/>
            <a:ext cx="4572000" cy="3429000"/>
          </a:xfrm>
          <a:ln/>
        </p:spPr>
      </p:sp>
      <p:sp>
        <p:nvSpPr>
          <p:cNvPr id="30724" name="Rectangle 3"/>
          <p:cNvSpPr>
            <a:spLocks noGrp="1" noChangeArrowheads="1"/>
          </p:cNvSpPr>
          <p:nvPr>
            <p:ph type="body" idx="1"/>
          </p:nvPr>
        </p:nvSpPr>
        <p:spPr>
          <a:xfrm>
            <a:off x="315913" y="4225925"/>
            <a:ext cx="6281737" cy="4446588"/>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82CC50A-E44A-4C7C-B421-99BC813B50DA}" type="slidenum">
              <a:rPr lang="en-US" smtClean="0"/>
              <a:pPr/>
              <a:t>9</a:t>
            </a:fld>
            <a:endParaRPr lang="en-US" smtClean="0"/>
          </a:p>
        </p:txBody>
      </p:sp>
      <p:sp>
        <p:nvSpPr>
          <p:cNvPr id="31747" name="Rectangle 2"/>
          <p:cNvSpPr>
            <a:spLocks noGrp="1" noRot="1" noChangeAspect="1" noChangeArrowheads="1" noTextEdit="1"/>
          </p:cNvSpPr>
          <p:nvPr>
            <p:ph type="sldImg"/>
          </p:nvPr>
        </p:nvSpPr>
        <p:spPr>
          <a:xfrm>
            <a:off x="1143000" y="630238"/>
            <a:ext cx="4572000" cy="3429000"/>
          </a:xfrm>
          <a:ln/>
        </p:spPr>
      </p:sp>
      <p:sp>
        <p:nvSpPr>
          <p:cNvPr id="31748" name="Rectangle 3"/>
          <p:cNvSpPr>
            <a:spLocks noGrp="1" noChangeArrowheads="1"/>
          </p:cNvSpPr>
          <p:nvPr>
            <p:ph type="body" idx="1"/>
          </p:nvPr>
        </p:nvSpPr>
        <p:spPr>
          <a:xfrm>
            <a:off x="315913" y="4225925"/>
            <a:ext cx="6281737" cy="4446588"/>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7286487-926E-4672-9FC0-19671A9D3E64}" type="slidenum">
              <a:rPr lang="en-US" smtClean="0"/>
              <a:pPr/>
              <a:t>10</a:t>
            </a:fld>
            <a:endParaRPr lang="en-US" smtClean="0"/>
          </a:p>
        </p:txBody>
      </p:sp>
      <p:sp>
        <p:nvSpPr>
          <p:cNvPr id="32771" name="Rectangle 2"/>
          <p:cNvSpPr>
            <a:spLocks noGrp="1" noRot="1" noChangeAspect="1" noChangeArrowheads="1" noTextEdit="1"/>
          </p:cNvSpPr>
          <p:nvPr>
            <p:ph type="sldImg"/>
          </p:nvPr>
        </p:nvSpPr>
        <p:spPr>
          <a:xfrm>
            <a:off x="1143000" y="630238"/>
            <a:ext cx="4572000" cy="3429000"/>
          </a:xfrm>
          <a:ln/>
        </p:spPr>
      </p:sp>
      <p:sp>
        <p:nvSpPr>
          <p:cNvPr id="32772" name="Rectangle 3"/>
          <p:cNvSpPr>
            <a:spLocks noGrp="1" noChangeArrowheads="1"/>
          </p:cNvSpPr>
          <p:nvPr>
            <p:ph type="body" idx="1"/>
          </p:nvPr>
        </p:nvSpPr>
        <p:spPr>
          <a:xfrm>
            <a:off x="315913" y="4225925"/>
            <a:ext cx="6281737" cy="4446588"/>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296B12F-5E2F-4191-B22C-C9A277A1678A}" type="slidenum">
              <a:rPr lang="en-US" smtClean="0"/>
              <a:pPr/>
              <a:t>11</a:t>
            </a:fld>
            <a:endParaRPr lang="en-US" smtClean="0"/>
          </a:p>
        </p:txBody>
      </p:sp>
      <p:sp>
        <p:nvSpPr>
          <p:cNvPr id="33795" name="Rectangle 2"/>
          <p:cNvSpPr>
            <a:spLocks noGrp="1" noRot="1" noChangeAspect="1" noChangeArrowheads="1" noTextEdit="1"/>
          </p:cNvSpPr>
          <p:nvPr>
            <p:ph type="sldImg"/>
          </p:nvPr>
        </p:nvSpPr>
        <p:spPr>
          <a:xfrm>
            <a:off x="1143000" y="630238"/>
            <a:ext cx="4572000" cy="3429000"/>
          </a:xfrm>
          <a:ln/>
        </p:spPr>
      </p:sp>
      <p:sp>
        <p:nvSpPr>
          <p:cNvPr id="33796" name="Rectangle 3"/>
          <p:cNvSpPr>
            <a:spLocks noGrp="1" noChangeArrowheads="1"/>
          </p:cNvSpPr>
          <p:nvPr>
            <p:ph type="body" idx="1"/>
          </p:nvPr>
        </p:nvSpPr>
        <p:spPr>
          <a:xfrm>
            <a:off x="315913" y="4225925"/>
            <a:ext cx="6281737" cy="4446588"/>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8084231-2CD5-4F4A-80F6-7246683EFF72}" type="slidenum">
              <a:rPr lang="en-US" smtClean="0"/>
              <a:pPr/>
              <a:t>12</a:t>
            </a:fld>
            <a:endParaRPr lang="en-US" smtClean="0"/>
          </a:p>
        </p:txBody>
      </p:sp>
      <p:sp>
        <p:nvSpPr>
          <p:cNvPr id="34819" name="Rectangle 2"/>
          <p:cNvSpPr>
            <a:spLocks noGrp="1" noRot="1" noChangeAspect="1" noChangeArrowheads="1" noTextEdit="1"/>
          </p:cNvSpPr>
          <p:nvPr>
            <p:ph type="sldImg"/>
          </p:nvPr>
        </p:nvSpPr>
        <p:spPr>
          <a:xfrm>
            <a:off x="1143000" y="630238"/>
            <a:ext cx="4572000" cy="3429000"/>
          </a:xfrm>
          <a:ln/>
        </p:spPr>
      </p:sp>
      <p:sp>
        <p:nvSpPr>
          <p:cNvPr id="34820" name="Rectangle 3"/>
          <p:cNvSpPr>
            <a:spLocks noGrp="1" noChangeArrowheads="1"/>
          </p:cNvSpPr>
          <p:nvPr>
            <p:ph type="body" idx="1"/>
          </p:nvPr>
        </p:nvSpPr>
        <p:spPr>
          <a:xfrm>
            <a:off x="315913" y="4225925"/>
            <a:ext cx="6281737" cy="4446588"/>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a:effectLst/>
        </p:spPr>
        <p:txBody>
          <a:bodyPr/>
          <a:lstStyle/>
          <a:p>
            <a:pPr>
              <a:defRPr/>
            </a:pPr>
            <a:endParaRPr lang="en-US"/>
          </a:p>
        </p:txBody>
      </p:sp>
      <p:pic>
        <p:nvPicPr>
          <p:cNvPr id="5" name="Picture 5" descr="RTR1KWE8_cropped"/>
          <p:cNvPicPr>
            <a:picLocks noChangeAspect="1" noChangeArrowheads="1"/>
          </p:cNvPicPr>
          <p:nvPr/>
        </p:nvPicPr>
        <p:blipFill>
          <a:blip r:embed="rId2"/>
          <a:srcRect/>
          <a:stretch>
            <a:fillRect/>
          </a:stretch>
        </p:blipFill>
        <p:spPr bwMode="ltGray">
          <a:xfrm>
            <a:off x="339725" y="371475"/>
            <a:ext cx="8451850" cy="2905125"/>
          </a:xfrm>
          <a:prstGeom prst="rect">
            <a:avLst/>
          </a:prstGeom>
          <a:noFill/>
          <a:ln w="9525">
            <a:noFill/>
            <a:miter lim="800000"/>
            <a:headEnd/>
            <a:tailEnd/>
          </a:ln>
        </p:spPr>
      </p:pic>
      <p:pic>
        <p:nvPicPr>
          <p:cNvPr id="6" name="Picture 6" descr="tr_hrz_rgb_pos"/>
          <p:cNvPicPr>
            <a:picLocks noChangeAspect="1" noChangeArrowheads="1"/>
          </p:cNvPicPr>
          <p:nvPr/>
        </p:nvPicPr>
        <p:blipFill>
          <a:blip r:embed="rId3"/>
          <a:srcRect b="20689"/>
          <a:stretch>
            <a:fillRect/>
          </a:stretch>
        </p:blipFill>
        <p:spPr bwMode="auto">
          <a:xfrm>
            <a:off x="6048375" y="5976938"/>
            <a:ext cx="2733675" cy="696912"/>
          </a:xfrm>
          <a:prstGeom prst="rect">
            <a:avLst/>
          </a:prstGeom>
          <a:noFill/>
          <a:ln w="9525">
            <a:noFill/>
            <a:miter lim="800000"/>
            <a:headEnd/>
            <a:tailEnd/>
          </a:ln>
        </p:spPr>
      </p:pic>
      <p:sp>
        <p:nvSpPr>
          <p:cNvPr id="16386" name="Rectangle 2"/>
          <p:cNvSpPr>
            <a:spLocks noGrp="1" noChangeArrowheads="1"/>
          </p:cNvSpPr>
          <p:nvPr>
            <p:ph type="ctrTitle"/>
          </p:nvPr>
        </p:nvSpPr>
        <p:spPr>
          <a:xfrm>
            <a:off x="361950" y="3448050"/>
            <a:ext cx="8382000" cy="819150"/>
          </a:xfrm>
        </p:spPr>
        <p:txBody>
          <a:bodyPr/>
          <a:lstStyle>
            <a:lvl1pPr>
              <a:defRPr sz="3200"/>
            </a:lvl1pPr>
          </a:lstStyle>
          <a:p>
            <a:r>
              <a:rPr lang="en-US" smtClean="0"/>
              <a:t>Click to edit Master title style</a:t>
            </a:r>
            <a:endParaRPr lang="en-US"/>
          </a:p>
        </p:txBody>
      </p:sp>
      <p:sp>
        <p:nvSpPr>
          <p:cNvPr id="16387"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BD383BD5-E3E4-4F20-8AD8-F74FBA4DE9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63384A46-510E-48E6-B0BB-B9CC3D2509A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3" name="Picture 11" descr="hc_DividerBG_blue"/>
          <p:cNvPicPr>
            <a:picLocks noChangeAspect="1" noChangeArrowheads="1"/>
          </p:cNvPicPr>
          <p:nvPr/>
        </p:nvPicPr>
        <p:blipFill>
          <a:blip r:embed="rId2"/>
          <a:srcRect/>
          <a:stretch>
            <a:fillRect/>
          </a:stretch>
        </p:blipFill>
        <p:spPr bwMode="white">
          <a:xfrm>
            <a:off x="0" y="0"/>
            <a:ext cx="9144000" cy="6858000"/>
          </a:xfrm>
          <a:prstGeom prst="rect">
            <a:avLst/>
          </a:prstGeom>
          <a:noFill/>
          <a:ln w="9525">
            <a:noFill/>
            <a:miter lim="800000"/>
            <a:headEnd/>
            <a:tailEnd/>
          </a:ln>
        </p:spPr>
      </p:pic>
      <p:pic>
        <p:nvPicPr>
          <p:cNvPr id="4" name="Picture 4" descr="hc_Divider_TransLogo"/>
          <p:cNvPicPr>
            <a:picLocks noChangeAspect="1" noChangeArrowheads="1"/>
          </p:cNvPicPr>
          <p:nvPr/>
        </p:nvPicPr>
        <p:blipFill>
          <a:blip r:embed="rId3"/>
          <a:srcRect/>
          <a:stretch>
            <a:fillRect/>
          </a:stretch>
        </p:blipFill>
        <p:spPr bwMode="black">
          <a:xfrm>
            <a:off x="384175" y="6324600"/>
            <a:ext cx="1630363" cy="361950"/>
          </a:xfrm>
          <a:prstGeom prst="rect">
            <a:avLst/>
          </a:prstGeom>
          <a:noFill/>
          <a:ln w="9525">
            <a:noFill/>
            <a:miter lim="800000"/>
            <a:headEnd/>
            <a:tailEnd/>
          </a:ln>
        </p:spPr>
      </p:pic>
      <p:sp>
        <p:nvSpPr>
          <p:cNvPr id="23555" name="Rectangle 3"/>
          <p:cNvSpPr>
            <a:spLocks noGrp="1" noChangeArrowheads="1"/>
          </p:cNvSpPr>
          <p:nvPr>
            <p:ph type="ctrTitle"/>
          </p:nvPr>
        </p:nvSpPr>
        <p:spPr>
          <a:xfrm>
            <a:off x="898525" y="1538288"/>
            <a:ext cx="7388225" cy="4035425"/>
          </a:xfrm>
        </p:spPr>
        <p:txBody>
          <a:bodyPr anchor="t"/>
          <a:lstStyle>
            <a:lvl1pPr>
              <a:defRPr/>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7F6B3732-E91A-4D44-8138-F9D05FA6D53D}" type="slidenum">
              <a:rPr lang="en-US"/>
              <a:pPr>
                <a:defRPr/>
              </a:pPr>
              <a:t>‹#›</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929368A6-B027-4B66-96DB-816C2F4785EA}" type="slidenum">
              <a:rPr lang="en-US"/>
              <a:pPr>
                <a:defRPr/>
              </a:pPr>
              <a:t>‹#›</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462603CC-D10D-4FD5-943E-9E85234CA97D}" type="slidenum">
              <a:rPr lang="en-US"/>
              <a:pPr>
                <a:defRPr/>
              </a:pPr>
              <a:t>‹#›</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3EADEFB1-A075-4655-8F7C-64F663DE0553}" type="slidenum">
              <a:rPr lang="en-US"/>
              <a:pPr>
                <a:defRPr/>
              </a:pPr>
              <a:t>‹#›</a:t>
            </a:fld>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8219A909-08D4-4BF0-BA8B-B222C336C6CF}" type="slidenum">
              <a:rPr lang="en-US"/>
              <a:pPr>
                <a:defRPr/>
              </a:pPr>
              <a:t>‹#›</a:t>
            </a:fld>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CF2B5F52-B0DA-43F4-AA89-55665C28728A}" type="slidenum">
              <a:rPr lang="en-US"/>
              <a:pPr>
                <a:defRPr/>
              </a:pPr>
              <a:t>‹#›</a:t>
            </a:fld>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C24B45DA-1BB6-4BC1-B1B2-C9AF0C063B0D}" type="slidenum">
              <a:rPr lang="en-US"/>
              <a:pPr>
                <a:defRPr/>
              </a:pPr>
              <a:t>‹#›</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FBA647B2-509B-4418-AF92-54415255C41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BB761760-73F2-43BC-B33C-AF436F0C33E3}" type="slidenum">
              <a:rPr lang="en-US"/>
              <a:pPr>
                <a:defRPr/>
              </a:pPr>
              <a:t>‹#›</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7FCA7960-4CAF-4A1B-AC65-FBA9350D3617}" type="slidenum">
              <a:rPr lang="en-US"/>
              <a:pPr>
                <a:defRPr/>
              </a:pPr>
              <a:t>‹#›</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512763"/>
            <a:ext cx="1846262" cy="5586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8525" y="512763"/>
            <a:ext cx="5389563" cy="5586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CAC0E39E-806A-490F-B962-A51A3DFB8BEB}" type="slidenum">
              <a:rPr lang="en-US"/>
              <a:pPr>
                <a:defRPr/>
              </a:pPr>
              <a:t>‹#›</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4409E800-7BAD-4FA6-BC41-A79A30786F2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0706E1FB-2328-47DD-898D-280C69AA544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fld id="{BDBE2809-C8CD-4546-AED2-40F8FB3CFE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fld id="{D5E5C3F2-CE48-4CA4-B5CB-E80B379F54E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
        <p:nvSpPr>
          <p:cNvPr id="3" name="Rectangle 5"/>
          <p:cNvSpPr>
            <a:spLocks noGrp="1" noChangeArrowheads="1"/>
          </p:cNvSpPr>
          <p:nvPr>
            <p:ph type="sldNum" sz="quarter" idx="11"/>
          </p:nvPr>
        </p:nvSpPr>
        <p:spPr>
          <a:ln/>
        </p:spPr>
        <p:txBody>
          <a:bodyPr/>
          <a:lstStyle>
            <a:lvl1pPr>
              <a:defRPr/>
            </a:lvl1pPr>
          </a:lstStyle>
          <a:p>
            <a:pPr>
              <a:defRPr/>
            </a:pPr>
            <a:fld id="{69AA66E8-050C-4FD9-B210-EAF237BD929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0DB7FC2-ADD9-42E9-BF4F-8A401F25F2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fld id="{EA17B9BF-EBAD-4A59-BBB1-3EE32E6BB1E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spcBef>
                <a:spcPct val="50000"/>
              </a:spcBef>
              <a:buClr>
                <a:schemeClr val="tx2"/>
              </a:buClr>
              <a:buFontTx/>
              <a:buChar char="•"/>
              <a:defRPr/>
            </a:pPr>
            <a:endParaRPr lang="en-US" sz="2400"/>
          </a:p>
        </p:txBody>
      </p:sp>
      <p:pic>
        <p:nvPicPr>
          <p:cNvPr id="1027" name="Picture 3" descr="TR_SlideLogo_BW600"/>
          <p:cNvPicPr>
            <a:picLocks noChangeAspect="1" noChangeArrowheads="1"/>
          </p:cNvPicPr>
          <p:nvPr/>
        </p:nvPicPr>
        <p:blipFill>
          <a:blip r:embed="rId13"/>
          <a:srcRect/>
          <a:stretch>
            <a:fillRect/>
          </a:stretch>
        </p:blipFill>
        <p:spPr bwMode="auto">
          <a:xfrm>
            <a:off x="371475" y="6323013"/>
            <a:ext cx="1652588" cy="536575"/>
          </a:xfrm>
          <a:prstGeom prst="rect">
            <a:avLst/>
          </a:prstGeom>
          <a:noFill/>
          <a:ln w="9525">
            <a:noFill/>
            <a:miter lim="800000"/>
            <a:headEnd/>
            <a:tailEnd/>
          </a:ln>
        </p:spPr>
      </p:pic>
      <p:sp>
        <p:nvSpPr>
          <p:cNvPr id="15364" name="Rectangle 4"/>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solidFill>
                  <a:schemeClr val="bg1"/>
                </a:solidFill>
                <a:latin typeface="Arial" charset="0"/>
              </a:defRPr>
            </a:lvl1pPr>
          </a:lstStyle>
          <a:p>
            <a:pPr>
              <a:defRPr/>
            </a:pPr>
            <a:endParaRPr lang="en-US"/>
          </a:p>
        </p:txBody>
      </p:sp>
      <p:sp>
        <p:nvSpPr>
          <p:cNvPr id="15365"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atin typeface="Arial" charset="0"/>
              </a:defRPr>
            </a:lvl1pPr>
          </a:lstStyle>
          <a:p>
            <a:pPr>
              <a:defRPr/>
            </a:pPr>
            <a:fld id="{FCCAF09F-AFF6-43BD-9813-3FEDF066DC49}" type="slidenum">
              <a:rPr lang="en-US"/>
              <a:pPr>
                <a:defRPr/>
              </a:pPr>
              <a:t>‹#›</a:t>
            </a:fld>
            <a:endParaRPr lang="en-US"/>
          </a:p>
        </p:txBody>
      </p:sp>
      <p:sp>
        <p:nvSpPr>
          <p:cNvPr id="1030" name="Rectangle 6"/>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8" descr="slideMaster_Logo600"/>
          <p:cNvPicPr>
            <a:picLocks noChangeAspect="1" noChangeArrowheads="1"/>
          </p:cNvPicPr>
          <p:nvPr/>
        </p:nvPicPr>
        <p:blipFill>
          <a:blip r:embed="rId14"/>
          <a:srcRect/>
          <a:stretch>
            <a:fillRect/>
          </a:stretch>
        </p:blipFill>
        <p:spPr bwMode="hidden">
          <a:xfrm>
            <a:off x="371475" y="6323013"/>
            <a:ext cx="1644650" cy="528637"/>
          </a:xfrm>
          <a:prstGeom prst="rect">
            <a:avLst/>
          </a:prstGeom>
          <a:noFill/>
          <a:ln w="9525">
            <a:noFill/>
            <a:miter lim="800000"/>
            <a:headEnd/>
            <a:tailEnd/>
          </a:ln>
        </p:spPr>
      </p:pic>
      <p:sp>
        <p:nvSpPr>
          <p:cNvPr id="15369" name="Line 9"/>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079"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a:solidFill>
            <a:schemeClr val="tx1"/>
          </a:solidFill>
          <a:latin typeface="+mn-lt"/>
        </a:defRPr>
      </a:lvl3pPr>
      <a:lvl4pPr marL="1257300" indent="-228600" algn="l" rtl="0" eaLnBrk="0" fontAlgn="base" hangingPunct="0">
        <a:spcBef>
          <a:spcPct val="20000"/>
        </a:spcBef>
        <a:spcAft>
          <a:spcPct val="0"/>
        </a:spcAft>
        <a:buClr>
          <a:schemeClr val="tx2"/>
        </a:buClr>
        <a:buFont typeface="Arial"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White">
      <p:bgPr>
        <a:solidFill>
          <a:srgbClr val="BABABA"/>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61175"/>
            <a:chOff x="0" y="0"/>
            <a:chExt cx="5760" cy="4322"/>
          </a:xfrm>
        </p:grpSpPr>
        <p:sp>
          <p:nvSpPr>
            <p:cNvPr id="22531"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defRPr/>
              </a:pPr>
              <a:endParaRPr lang="en-US"/>
            </a:p>
          </p:txBody>
        </p:sp>
        <p:pic>
          <p:nvPicPr>
            <p:cNvPr id="2059" name="Picture 4" descr="TR_SlideLogo_BW600"/>
            <p:cNvPicPr>
              <a:picLocks noChangeAspect="1" noChangeArrowheads="1"/>
            </p:cNvPicPr>
            <p:nvPr userDrawn="1"/>
          </p:nvPicPr>
          <p:blipFill>
            <a:blip r:embed="rId13"/>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2051" name="Picture 5" descr="hc_DividerBG_blue"/>
          <p:cNvPicPr>
            <a:picLocks noChangeAspect="1" noChangeArrowheads="1"/>
          </p:cNvPicPr>
          <p:nvPr/>
        </p:nvPicPr>
        <p:blipFill>
          <a:blip r:embed="rId14"/>
          <a:srcRect/>
          <a:stretch>
            <a:fillRect/>
          </a:stretch>
        </p:blipFill>
        <p:spPr bwMode="white">
          <a:xfrm>
            <a:off x="0" y="0"/>
            <a:ext cx="9144000" cy="6858000"/>
          </a:xfrm>
          <a:prstGeom prst="rect">
            <a:avLst/>
          </a:prstGeom>
          <a:noFill/>
          <a:ln w="9525">
            <a:noFill/>
            <a:miter lim="800000"/>
            <a:headEnd/>
            <a:tailEnd/>
          </a:ln>
        </p:spPr>
      </p:pic>
      <p:pic>
        <p:nvPicPr>
          <p:cNvPr id="2052" name="Picture 6" descr="hc_Divider_TransLogo"/>
          <p:cNvPicPr>
            <a:picLocks noChangeAspect="1" noChangeArrowheads="1"/>
          </p:cNvPicPr>
          <p:nvPr/>
        </p:nvPicPr>
        <p:blipFill>
          <a:blip r:embed="rId15"/>
          <a:srcRect/>
          <a:stretch>
            <a:fillRect/>
          </a:stretch>
        </p:blipFill>
        <p:spPr bwMode="black">
          <a:xfrm>
            <a:off x="384175" y="6324600"/>
            <a:ext cx="1630363" cy="361950"/>
          </a:xfrm>
          <a:prstGeom prst="rect">
            <a:avLst/>
          </a:prstGeom>
          <a:noFill/>
          <a:ln w="9525">
            <a:noFill/>
            <a:miter lim="800000"/>
            <a:headEnd/>
            <a:tailEnd/>
          </a:ln>
        </p:spPr>
      </p:pic>
      <p:sp>
        <p:nvSpPr>
          <p:cNvPr id="2053" name="Rectangle 7"/>
          <p:cNvSpPr>
            <a:spLocks noGrp="1" noChangeArrowheads="1"/>
          </p:cNvSpPr>
          <p:nvPr>
            <p:ph type="title"/>
          </p:nvPr>
        </p:nvSpPr>
        <p:spPr bwMode="auto">
          <a:xfrm>
            <a:off x="898525" y="512763"/>
            <a:ext cx="7388225" cy="8302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4" name="Rectangle 8"/>
          <p:cNvSpPr>
            <a:spLocks noGrp="1" noChangeArrowheads="1"/>
          </p:cNvSpPr>
          <p:nvPr>
            <p:ph type="body" idx="1"/>
          </p:nvPr>
        </p:nvSpPr>
        <p:spPr bwMode="auto">
          <a:xfrm>
            <a:off x="898525" y="1528763"/>
            <a:ext cx="738822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7" name="Rectangle 9"/>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tx2"/>
                </a:solidFill>
                <a:latin typeface="Arial" charset="0"/>
              </a:defRPr>
            </a:lvl1pPr>
          </a:lstStyle>
          <a:p>
            <a:pPr>
              <a:defRPr/>
            </a:pPr>
            <a:fld id="{5FE7B45A-D3D6-495E-8C21-0D4028D43BDB}" type="slidenum">
              <a:rPr lang="en-US"/>
              <a:pPr>
                <a:defRPr/>
              </a:pPr>
              <a:t>‹#›</a:t>
            </a:fld>
            <a:endParaRPr lang="en-US"/>
          </a:p>
        </p:txBody>
      </p:sp>
      <p:sp>
        <p:nvSpPr>
          <p:cNvPr id="22538" name="Rectangle 10"/>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latin typeface="Arial" charset="0"/>
              </a:defRPr>
            </a:lvl1pPr>
          </a:lstStyle>
          <a:p>
            <a:pPr>
              <a:defRPr/>
            </a:pPr>
            <a:endParaRPr lang="en-US"/>
          </a:p>
        </p:txBody>
      </p:sp>
      <p:sp>
        <p:nvSpPr>
          <p:cNvPr id="22539" name="Line 11"/>
          <p:cNvSpPr>
            <a:spLocks noChangeShapeType="1"/>
          </p:cNvSpPr>
          <p:nvPr/>
        </p:nvSpPr>
        <p:spPr bwMode="auto">
          <a:xfrm>
            <a:off x="898525" y="1368425"/>
            <a:ext cx="7388225" cy="0"/>
          </a:xfrm>
          <a:prstGeom prst="line">
            <a:avLst/>
          </a:prstGeom>
          <a:noFill/>
          <a:ln w="24130" cap="rnd">
            <a:solidFill>
              <a:schemeClr val="tx1"/>
            </a:solidFill>
            <a:prstDash val="sysDot"/>
            <a:round/>
            <a:headEnd/>
            <a:tailEnd/>
          </a:ln>
          <a:effectLst/>
        </p:spPr>
        <p:txBody>
          <a:bodyPr/>
          <a:lstStyle/>
          <a:p>
            <a:pPr>
              <a:defRPr/>
            </a:pPr>
            <a:endParaRPr lang="en-US"/>
          </a:p>
        </p:txBody>
      </p:sp>
    </p:spTree>
  </p:cSld>
  <p:clrMap bg1="dk2" tx1="lt1" bg2="dk1" tx2="lt2" accent1="accent1" accent2="accent2" accent3="accent3" accent4="accent4" accent5="accent5" accent6="accent6" hlink="hlink" folHlink="folHlink"/>
  <p:sldLayoutIdLst>
    <p:sldLayoutId id="2147484080"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Font typeface="Arial" charset="0"/>
        <a:buChar char="–"/>
        <a:defRPr sz="2000">
          <a:solidFill>
            <a:schemeClr val="tx1"/>
          </a:solidFill>
          <a:latin typeface="+mn-lt"/>
        </a:defRPr>
      </a:lvl2pPr>
      <a:lvl3pPr marL="971550" indent="-228600" algn="l" rtl="0" eaLnBrk="0" fontAlgn="base" hangingPunct="0">
        <a:spcBef>
          <a:spcPct val="25000"/>
        </a:spcBef>
        <a:spcAft>
          <a:spcPct val="0"/>
        </a:spcAft>
        <a:buChar char="•"/>
        <a:defRPr>
          <a:solidFill>
            <a:schemeClr val="tx1"/>
          </a:solidFill>
          <a:latin typeface="+mn-lt"/>
        </a:defRPr>
      </a:lvl3pPr>
      <a:lvl4pPr marL="1314450" indent="-228600" algn="l" rtl="0" eaLnBrk="0" fontAlgn="base" hangingPunct="0">
        <a:spcBef>
          <a:spcPct val="25000"/>
        </a:spcBef>
        <a:spcAft>
          <a:spcPct val="0"/>
        </a:spcAft>
        <a:buFont typeface="Arial" charset="0"/>
        <a:buChar char="–"/>
        <a:defRPr sz="1600">
          <a:solidFill>
            <a:schemeClr val="tx1"/>
          </a:solidFill>
          <a:latin typeface="+mn-lt"/>
        </a:defRPr>
      </a:lvl4pPr>
      <a:lvl5pPr marL="1600200" indent="-171450" algn="l" rtl="0" eaLnBrk="0" fontAlgn="base" hangingPunct="0">
        <a:spcBef>
          <a:spcPct val="20000"/>
        </a:spcBef>
        <a:spcAft>
          <a:spcPct val="0"/>
        </a:spcAft>
        <a:buChar char="•"/>
        <a:defRPr sz="1400">
          <a:solidFill>
            <a:schemeClr val="tx1"/>
          </a:solidFill>
          <a:latin typeface="+mn-lt"/>
        </a:defRPr>
      </a:lvl5pPr>
      <a:lvl6pPr marL="2057400" indent="-171450" algn="l" rtl="0" fontAlgn="base">
        <a:spcBef>
          <a:spcPct val="20000"/>
        </a:spcBef>
        <a:spcAft>
          <a:spcPct val="0"/>
        </a:spcAft>
        <a:buChar char="•"/>
        <a:defRPr sz="1400">
          <a:solidFill>
            <a:schemeClr val="tx1"/>
          </a:solidFill>
          <a:latin typeface="+mn-lt"/>
        </a:defRPr>
      </a:lvl6pPr>
      <a:lvl7pPr marL="2514600" indent="-171450" algn="l" rtl="0" fontAlgn="base">
        <a:spcBef>
          <a:spcPct val="20000"/>
        </a:spcBef>
        <a:spcAft>
          <a:spcPct val="0"/>
        </a:spcAft>
        <a:buChar char="•"/>
        <a:defRPr sz="1400">
          <a:solidFill>
            <a:schemeClr val="tx1"/>
          </a:solidFill>
          <a:latin typeface="+mn-lt"/>
        </a:defRPr>
      </a:lvl7pPr>
      <a:lvl8pPr marL="2971800" indent="-171450" algn="l" rtl="0" fontAlgn="base">
        <a:spcBef>
          <a:spcPct val="20000"/>
        </a:spcBef>
        <a:spcAft>
          <a:spcPct val="0"/>
        </a:spcAft>
        <a:buChar char="•"/>
        <a:defRPr sz="1400">
          <a:solidFill>
            <a:schemeClr val="tx1"/>
          </a:solidFill>
          <a:latin typeface="+mn-lt"/>
        </a:defRPr>
      </a:lvl8pPr>
      <a:lvl9pPr marL="3429000" indent="-17145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04800" y="3505200"/>
            <a:ext cx="8534400" cy="838200"/>
          </a:xfrm>
        </p:spPr>
        <p:txBody>
          <a:bodyPr/>
          <a:lstStyle/>
          <a:p>
            <a:pPr eaLnBrk="1" hangingPunct="1"/>
            <a:r>
              <a:rPr lang="en-US" sz="2800" b="1" smtClean="0"/>
              <a:t>WEB OF SCIENCE </a:t>
            </a:r>
            <a:r>
              <a:rPr lang="en-US" sz="2800" smtClean="0"/>
              <a:t/>
            </a:r>
            <a:br>
              <a:rPr lang="en-US" sz="2800" smtClean="0"/>
            </a:br>
            <a:r>
              <a:rPr lang="en-US" sz="2800" smtClean="0"/>
              <a:t>	– </a:t>
            </a:r>
            <a:r>
              <a:rPr lang="en-US" sz="2400" smtClean="0"/>
              <a:t>RESEARCH &amp; DISCOVERY PLATFORM</a:t>
            </a:r>
          </a:p>
        </p:txBody>
      </p:sp>
      <p:pic>
        <p:nvPicPr>
          <p:cNvPr id="5124" name="Picture 4" descr="december1.jpg"/>
          <p:cNvPicPr>
            <a:picLocks noChangeAspect="1"/>
          </p:cNvPicPr>
          <p:nvPr/>
        </p:nvPicPr>
        <p:blipFill>
          <a:blip r:embed="rId3"/>
          <a:srcRect/>
          <a:stretch>
            <a:fillRect/>
          </a:stretch>
        </p:blipFill>
        <p:spPr bwMode="auto">
          <a:xfrm>
            <a:off x="338138" y="374650"/>
            <a:ext cx="8474075" cy="3121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304800"/>
            <a:ext cx="7753350" cy="457200"/>
          </a:xfrm>
        </p:spPr>
        <p:txBody>
          <a:bodyPr/>
          <a:lstStyle/>
          <a:p>
            <a:pPr eaLnBrk="1" hangingPunct="1"/>
            <a:r>
              <a:rPr lang="en-US" smtClean="0"/>
              <a:t>Structure Search</a:t>
            </a:r>
          </a:p>
        </p:txBody>
      </p:sp>
      <p:pic>
        <p:nvPicPr>
          <p:cNvPr id="14339" name="Picture 2"/>
          <p:cNvPicPr>
            <a:picLocks noChangeAspect="1" noChangeArrowheads="1"/>
          </p:cNvPicPr>
          <p:nvPr/>
        </p:nvPicPr>
        <p:blipFill>
          <a:blip r:embed="rId3"/>
          <a:srcRect/>
          <a:stretch>
            <a:fillRect/>
          </a:stretch>
        </p:blipFill>
        <p:spPr bwMode="auto">
          <a:xfrm>
            <a:off x="76200" y="762000"/>
            <a:ext cx="8839200" cy="3487738"/>
          </a:xfrm>
          <a:prstGeom prst="rect">
            <a:avLst/>
          </a:prstGeom>
          <a:noFill/>
          <a:ln w="9525">
            <a:noFill/>
            <a:miter lim="800000"/>
            <a:headEnd/>
            <a:tailEnd/>
          </a:ln>
        </p:spPr>
      </p:pic>
      <p:pic>
        <p:nvPicPr>
          <p:cNvPr id="14340" name="Picture 3"/>
          <p:cNvPicPr>
            <a:picLocks noChangeAspect="1" noChangeArrowheads="1"/>
          </p:cNvPicPr>
          <p:nvPr/>
        </p:nvPicPr>
        <p:blipFill>
          <a:blip r:embed="rId4"/>
          <a:srcRect/>
          <a:stretch>
            <a:fillRect/>
          </a:stretch>
        </p:blipFill>
        <p:spPr bwMode="auto">
          <a:xfrm>
            <a:off x="3355975" y="2971800"/>
            <a:ext cx="5788025" cy="335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0"/>
            <a:ext cx="7978775" cy="407988"/>
          </a:xfrm>
        </p:spPr>
        <p:txBody>
          <a:bodyPr/>
          <a:lstStyle/>
          <a:p>
            <a:pPr eaLnBrk="1" hangingPunct="1"/>
            <a:r>
              <a:rPr lang="en-US" smtClean="0"/>
              <a:t>Search Results</a:t>
            </a:r>
          </a:p>
        </p:txBody>
      </p:sp>
      <p:pic>
        <p:nvPicPr>
          <p:cNvPr id="15363" name="Picture 6"/>
          <p:cNvPicPr>
            <a:picLocks noChangeAspect="1" noChangeArrowheads="1"/>
          </p:cNvPicPr>
          <p:nvPr/>
        </p:nvPicPr>
        <p:blipFill>
          <a:blip r:embed="rId3"/>
          <a:srcRect/>
          <a:stretch>
            <a:fillRect/>
          </a:stretch>
        </p:blipFill>
        <p:spPr bwMode="auto">
          <a:xfrm>
            <a:off x="304800" y="457200"/>
            <a:ext cx="7515225" cy="619125"/>
          </a:xfrm>
          <a:prstGeom prst="rect">
            <a:avLst/>
          </a:prstGeom>
          <a:noFill/>
          <a:ln w="9525">
            <a:noFill/>
            <a:miter lim="800000"/>
            <a:headEnd/>
            <a:tailEnd/>
          </a:ln>
        </p:spPr>
      </p:pic>
      <p:pic>
        <p:nvPicPr>
          <p:cNvPr id="15364" name="Picture 7"/>
          <p:cNvPicPr>
            <a:picLocks noChangeAspect="1" noChangeArrowheads="1"/>
          </p:cNvPicPr>
          <p:nvPr/>
        </p:nvPicPr>
        <p:blipFill>
          <a:blip r:embed="rId4"/>
          <a:srcRect/>
          <a:stretch>
            <a:fillRect/>
          </a:stretch>
        </p:blipFill>
        <p:spPr bwMode="auto">
          <a:xfrm>
            <a:off x="6858000" y="609600"/>
            <a:ext cx="1133475" cy="276225"/>
          </a:xfrm>
          <a:prstGeom prst="rect">
            <a:avLst/>
          </a:prstGeom>
          <a:noFill/>
          <a:ln w="9525">
            <a:noFill/>
            <a:miter lim="800000"/>
            <a:headEnd/>
            <a:tailEnd/>
          </a:ln>
        </p:spPr>
      </p:pic>
      <p:pic>
        <p:nvPicPr>
          <p:cNvPr id="15365" name="Picture 8"/>
          <p:cNvPicPr>
            <a:picLocks noChangeAspect="1" noChangeArrowheads="1"/>
          </p:cNvPicPr>
          <p:nvPr/>
        </p:nvPicPr>
        <p:blipFill>
          <a:blip r:embed="rId5"/>
          <a:srcRect/>
          <a:stretch>
            <a:fillRect/>
          </a:stretch>
        </p:blipFill>
        <p:spPr bwMode="auto">
          <a:xfrm>
            <a:off x="152400" y="1085850"/>
            <a:ext cx="2552700" cy="5695950"/>
          </a:xfrm>
          <a:prstGeom prst="rect">
            <a:avLst/>
          </a:prstGeom>
          <a:noFill/>
          <a:ln w="9525">
            <a:noFill/>
            <a:miter lim="800000"/>
            <a:headEnd/>
            <a:tailEnd/>
          </a:ln>
        </p:spPr>
      </p:pic>
      <p:pic>
        <p:nvPicPr>
          <p:cNvPr id="15366" name="Picture 10"/>
          <p:cNvPicPr>
            <a:picLocks noChangeAspect="1" noChangeArrowheads="1"/>
          </p:cNvPicPr>
          <p:nvPr/>
        </p:nvPicPr>
        <p:blipFill>
          <a:blip r:embed="rId6"/>
          <a:srcRect/>
          <a:stretch>
            <a:fillRect/>
          </a:stretch>
        </p:blipFill>
        <p:spPr bwMode="auto">
          <a:xfrm>
            <a:off x="2514600" y="1066800"/>
            <a:ext cx="6448425" cy="579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0"/>
            <a:ext cx="7978775" cy="407988"/>
          </a:xfrm>
        </p:spPr>
        <p:txBody>
          <a:bodyPr/>
          <a:lstStyle/>
          <a:p>
            <a:pPr eaLnBrk="1" hangingPunct="1"/>
            <a:r>
              <a:rPr lang="en-US" smtClean="0"/>
              <a:t>Refine Results</a:t>
            </a:r>
          </a:p>
        </p:txBody>
      </p:sp>
      <p:sp>
        <p:nvSpPr>
          <p:cNvPr id="13" name="Rectangular Callout 12"/>
          <p:cNvSpPr/>
          <p:nvPr/>
        </p:nvSpPr>
        <p:spPr>
          <a:xfrm>
            <a:off x="457200" y="4114800"/>
            <a:ext cx="6096000" cy="1143000"/>
          </a:xfrm>
          <a:prstGeom prst="wedgeRect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Search with-in the search or refine by many other options, like Subject Areas etc.. to refine your results.</a:t>
            </a:r>
          </a:p>
          <a:p>
            <a:pPr algn="ctr">
              <a:defRPr/>
            </a:pPr>
            <a:r>
              <a:rPr lang="en-US" dirty="0" err="1">
                <a:solidFill>
                  <a:schemeClr val="bg1"/>
                </a:solidFill>
              </a:rPr>
              <a:t>Eg</a:t>
            </a:r>
            <a:r>
              <a:rPr lang="en-US" dirty="0">
                <a:solidFill>
                  <a:schemeClr val="bg1"/>
                </a:solidFill>
              </a:rPr>
              <a:t>: Here I searched for word “cardiovascular” to get the results narrowed down to “8853”</a:t>
            </a:r>
          </a:p>
        </p:txBody>
      </p:sp>
      <p:pic>
        <p:nvPicPr>
          <p:cNvPr id="16388" name="Picture 7"/>
          <p:cNvPicPr>
            <a:picLocks noChangeAspect="1" noChangeArrowheads="1"/>
          </p:cNvPicPr>
          <p:nvPr/>
        </p:nvPicPr>
        <p:blipFill>
          <a:blip r:embed="rId3"/>
          <a:srcRect/>
          <a:stretch>
            <a:fillRect/>
          </a:stretch>
        </p:blipFill>
        <p:spPr bwMode="auto">
          <a:xfrm>
            <a:off x="228600" y="457200"/>
            <a:ext cx="6486525" cy="485775"/>
          </a:xfrm>
          <a:prstGeom prst="rect">
            <a:avLst/>
          </a:prstGeom>
          <a:noFill/>
          <a:ln w="9525">
            <a:noFill/>
            <a:miter lim="800000"/>
            <a:headEnd/>
            <a:tailEnd/>
          </a:ln>
        </p:spPr>
      </p:pic>
      <p:pic>
        <p:nvPicPr>
          <p:cNvPr id="16389" name="Picture 8"/>
          <p:cNvPicPr>
            <a:picLocks noChangeAspect="1" noChangeArrowheads="1"/>
          </p:cNvPicPr>
          <p:nvPr/>
        </p:nvPicPr>
        <p:blipFill>
          <a:blip r:embed="rId4"/>
          <a:srcRect/>
          <a:stretch>
            <a:fillRect/>
          </a:stretch>
        </p:blipFill>
        <p:spPr bwMode="auto">
          <a:xfrm>
            <a:off x="6705600" y="609600"/>
            <a:ext cx="981075" cy="247650"/>
          </a:xfrm>
          <a:prstGeom prst="rect">
            <a:avLst/>
          </a:prstGeom>
          <a:noFill/>
          <a:ln w="9525">
            <a:noFill/>
            <a:miter lim="800000"/>
            <a:headEnd/>
            <a:tailEnd/>
          </a:ln>
        </p:spPr>
      </p:pic>
      <p:pic>
        <p:nvPicPr>
          <p:cNvPr id="16390" name="Picture 9"/>
          <p:cNvPicPr>
            <a:picLocks noChangeAspect="1" noChangeArrowheads="1"/>
          </p:cNvPicPr>
          <p:nvPr/>
        </p:nvPicPr>
        <p:blipFill>
          <a:blip r:embed="rId5"/>
          <a:srcRect/>
          <a:stretch>
            <a:fillRect/>
          </a:stretch>
        </p:blipFill>
        <p:spPr bwMode="auto">
          <a:xfrm>
            <a:off x="304800" y="1143000"/>
            <a:ext cx="6467475" cy="2657475"/>
          </a:xfrm>
          <a:prstGeom prst="rect">
            <a:avLst/>
          </a:prstGeom>
          <a:noFill/>
          <a:ln w="9525">
            <a:noFill/>
            <a:miter lim="800000"/>
            <a:headEnd/>
            <a:tailEnd/>
          </a:ln>
        </p:spPr>
      </p:pic>
      <p:pic>
        <p:nvPicPr>
          <p:cNvPr id="16391" name="Picture 10"/>
          <p:cNvPicPr>
            <a:picLocks noChangeAspect="1" noChangeArrowheads="1"/>
          </p:cNvPicPr>
          <p:nvPr/>
        </p:nvPicPr>
        <p:blipFill>
          <a:blip r:embed="rId6"/>
          <a:srcRect/>
          <a:stretch>
            <a:fillRect/>
          </a:stretch>
        </p:blipFill>
        <p:spPr bwMode="auto">
          <a:xfrm>
            <a:off x="7239000" y="3581400"/>
            <a:ext cx="1514475" cy="485775"/>
          </a:xfrm>
          <a:prstGeom prst="rect">
            <a:avLst/>
          </a:prstGeom>
          <a:noFill/>
          <a:ln w="9525">
            <a:noFill/>
            <a:miter lim="800000"/>
            <a:headEnd/>
            <a:tailEnd/>
          </a:ln>
        </p:spPr>
      </p:pic>
      <p:pic>
        <p:nvPicPr>
          <p:cNvPr id="16392" name="Picture 11"/>
          <p:cNvPicPr>
            <a:picLocks noChangeAspect="1" noChangeArrowheads="1"/>
          </p:cNvPicPr>
          <p:nvPr/>
        </p:nvPicPr>
        <p:blipFill>
          <a:blip r:embed="rId7"/>
          <a:srcRect/>
          <a:stretch>
            <a:fillRect/>
          </a:stretch>
        </p:blipFill>
        <p:spPr bwMode="auto">
          <a:xfrm>
            <a:off x="6934200" y="1371600"/>
            <a:ext cx="1990725" cy="2009775"/>
          </a:xfrm>
          <a:prstGeom prst="rect">
            <a:avLst/>
          </a:prstGeom>
          <a:noFill/>
          <a:ln w="9525">
            <a:noFill/>
            <a:miter lim="800000"/>
            <a:headEnd/>
            <a:tailEnd/>
          </a:ln>
        </p:spPr>
      </p:pic>
      <p:pic>
        <p:nvPicPr>
          <p:cNvPr id="16393" name="Picture 13"/>
          <p:cNvPicPr>
            <a:picLocks noChangeAspect="1" noChangeArrowheads="1"/>
          </p:cNvPicPr>
          <p:nvPr/>
        </p:nvPicPr>
        <p:blipFill>
          <a:blip r:embed="rId8"/>
          <a:srcRect/>
          <a:stretch>
            <a:fillRect/>
          </a:stretch>
        </p:blipFill>
        <p:spPr bwMode="auto">
          <a:xfrm>
            <a:off x="6934200" y="1066800"/>
            <a:ext cx="523875" cy="29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7575" y="76200"/>
            <a:ext cx="7369175" cy="428625"/>
          </a:xfrm>
        </p:spPr>
        <p:txBody>
          <a:bodyPr/>
          <a:lstStyle/>
          <a:p>
            <a:pPr eaLnBrk="1" hangingPunct="1"/>
            <a:r>
              <a:rPr lang="en-US" smtClean="0"/>
              <a:t>Analyze Results</a:t>
            </a:r>
          </a:p>
        </p:txBody>
      </p:sp>
      <p:pic>
        <p:nvPicPr>
          <p:cNvPr id="17411" name="Picture 4"/>
          <p:cNvPicPr>
            <a:picLocks noChangeAspect="1" noChangeArrowheads="1"/>
          </p:cNvPicPr>
          <p:nvPr/>
        </p:nvPicPr>
        <p:blipFill>
          <a:blip r:embed="rId3"/>
          <a:srcRect/>
          <a:stretch>
            <a:fillRect/>
          </a:stretch>
        </p:blipFill>
        <p:spPr bwMode="auto">
          <a:xfrm>
            <a:off x="304800" y="533400"/>
            <a:ext cx="8229600" cy="1714500"/>
          </a:xfrm>
          <a:prstGeom prst="rect">
            <a:avLst/>
          </a:prstGeom>
          <a:noFill/>
          <a:ln w="9525">
            <a:noFill/>
            <a:miter lim="800000"/>
            <a:headEnd/>
            <a:tailEnd/>
          </a:ln>
        </p:spPr>
      </p:pic>
      <p:pic>
        <p:nvPicPr>
          <p:cNvPr id="17412" name="Picture 5"/>
          <p:cNvPicPr>
            <a:picLocks noChangeAspect="1" noChangeArrowheads="1"/>
          </p:cNvPicPr>
          <p:nvPr/>
        </p:nvPicPr>
        <p:blipFill>
          <a:blip r:embed="rId4"/>
          <a:srcRect/>
          <a:stretch>
            <a:fillRect/>
          </a:stretch>
        </p:blipFill>
        <p:spPr bwMode="auto">
          <a:xfrm>
            <a:off x="2057400" y="1981200"/>
            <a:ext cx="6248400" cy="487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0"/>
            <a:ext cx="7372350" cy="428625"/>
          </a:xfrm>
        </p:spPr>
        <p:txBody>
          <a:bodyPr/>
          <a:lstStyle/>
          <a:p>
            <a:pPr eaLnBrk="1" hangingPunct="1"/>
            <a:r>
              <a:rPr lang="en-US" smtClean="0"/>
              <a:t>Citation Report</a:t>
            </a:r>
          </a:p>
        </p:txBody>
      </p:sp>
      <p:pic>
        <p:nvPicPr>
          <p:cNvPr id="18435" name="Picture 10"/>
          <p:cNvPicPr>
            <a:picLocks noChangeAspect="1" noChangeArrowheads="1"/>
          </p:cNvPicPr>
          <p:nvPr/>
        </p:nvPicPr>
        <p:blipFill>
          <a:blip r:embed="rId3"/>
          <a:srcRect/>
          <a:stretch>
            <a:fillRect/>
          </a:stretch>
        </p:blipFill>
        <p:spPr bwMode="auto">
          <a:xfrm>
            <a:off x="228600" y="457200"/>
            <a:ext cx="7038975" cy="561975"/>
          </a:xfrm>
          <a:prstGeom prst="rect">
            <a:avLst/>
          </a:prstGeom>
          <a:noFill/>
          <a:ln w="9525">
            <a:noFill/>
            <a:miter lim="800000"/>
            <a:headEnd/>
            <a:tailEnd/>
          </a:ln>
        </p:spPr>
      </p:pic>
      <p:pic>
        <p:nvPicPr>
          <p:cNvPr id="18436" name="Picture 11"/>
          <p:cNvPicPr>
            <a:picLocks noChangeAspect="1" noChangeArrowheads="1"/>
          </p:cNvPicPr>
          <p:nvPr/>
        </p:nvPicPr>
        <p:blipFill>
          <a:blip r:embed="rId4"/>
          <a:srcRect/>
          <a:stretch>
            <a:fillRect/>
          </a:stretch>
        </p:blipFill>
        <p:spPr bwMode="auto">
          <a:xfrm>
            <a:off x="0" y="1371600"/>
            <a:ext cx="2924175" cy="2867025"/>
          </a:xfrm>
          <a:prstGeom prst="rect">
            <a:avLst/>
          </a:prstGeom>
          <a:noFill/>
          <a:ln w="9525">
            <a:noFill/>
            <a:miter lim="800000"/>
            <a:headEnd/>
            <a:tailEnd/>
          </a:ln>
        </p:spPr>
      </p:pic>
      <p:pic>
        <p:nvPicPr>
          <p:cNvPr id="18437" name="Picture 12"/>
          <p:cNvPicPr>
            <a:picLocks noChangeAspect="1" noChangeArrowheads="1"/>
          </p:cNvPicPr>
          <p:nvPr/>
        </p:nvPicPr>
        <p:blipFill>
          <a:blip r:embed="rId5"/>
          <a:srcRect/>
          <a:stretch>
            <a:fillRect/>
          </a:stretch>
        </p:blipFill>
        <p:spPr bwMode="auto">
          <a:xfrm>
            <a:off x="3276600" y="1371600"/>
            <a:ext cx="2857500" cy="2867025"/>
          </a:xfrm>
          <a:prstGeom prst="rect">
            <a:avLst/>
          </a:prstGeom>
          <a:noFill/>
          <a:ln w="9525">
            <a:noFill/>
            <a:miter lim="800000"/>
            <a:headEnd/>
            <a:tailEnd/>
          </a:ln>
        </p:spPr>
      </p:pic>
      <p:pic>
        <p:nvPicPr>
          <p:cNvPr id="18438" name="Picture 13"/>
          <p:cNvPicPr>
            <a:picLocks noChangeAspect="1" noChangeArrowheads="1"/>
          </p:cNvPicPr>
          <p:nvPr/>
        </p:nvPicPr>
        <p:blipFill>
          <a:blip r:embed="rId6"/>
          <a:srcRect/>
          <a:stretch>
            <a:fillRect/>
          </a:stretch>
        </p:blipFill>
        <p:spPr bwMode="auto">
          <a:xfrm>
            <a:off x="6019800" y="1552575"/>
            <a:ext cx="2914650" cy="1800225"/>
          </a:xfrm>
          <a:prstGeom prst="rect">
            <a:avLst/>
          </a:prstGeom>
          <a:noFill/>
          <a:ln w="9525">
            <a:noFill/>
            <a:miter lim="800000"/>
            <a:headEnd/>
            <a:tailEnd/>
          </a:ln>
        </p:spPr>
      </p:pic>
      <p:pic>
        <p:nvPicPr>
          <p:cNvPr id="18439" name="Picture 14"/>
          <p:cNvPicPr>
            <a:picLocks noChangeAspect="1" noChangeArrowheads="1"/>
          </p:cNvPicPr>
          <p:nvPr/>
        </p:nvPicPr>
        <p:blipFill>
          <a:blip r:embed="rId7"/>
          <a:srcRect/>
          <a:stretch>
            <a:fillRect/>
          </a:stretch>
        </p:blipFill>
        <p:spPr bwMode="auto">
          <a:xfrm>
            <a:off x="0" y="4267200"/>
            <a:ext cx="9144000" cy="182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Related Records</a:t>
            </a:r>
          </a:p>
        </p:txBody>
      </p:sp>
      <p:pic>
        <p:nvPicPr>
          <p:cNvPr id="19459" name="Picture 4"/>
          <p:cNvPicPr>
            <a:picLocks noChangeAspect="1" noChangeArrowheads="1"/>
          </p:cNvPicPr>
          <p:nvPr/>
        </p:nvPicPr>
        <p:blipFill>
          <a:blip r:embed="rId3"/>
          <a:srcRect/>
          <a:stretch>
            <a:fillRect/>
          </a:stretch>
        </p:blipFill>
        <p:spPr bwMode="auto">
          <a:xfrm>
            <a:off x="533400" y="3886200"/>
            <a:ext cx="1311275" cy="1295400"/>
          </a:xfrm>
          <a:prstGeom prst="rect">
            <a:avLst/>
          </a:prstGeom>
          <a:noFill/>
          <a:ln w="9525">
            <a:noFill/>
            <a:miter lim="800000"/>
            <a:headEnd/>
            <a:tailEnd/>
          </a:ln>
        </p:spPr>
      </p:pic>
      <p:sp>
        <p:nvSpPr>
          <p:cNvPr id="19460" name="Text Box 17"/>
          <p:cNvSpPr txBox="1">
            <a:spLocks noChangeArrowheads="1"/>
          </p:cNvSpPr>
          <p:nvPr/>
        </p:nvSpPr>
        <p:spPr bwMode="auto">
          <a:xfrm>
            <a:off x="533400" y="47244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r>
              <a:rPr lang="en-US" sz="1200" b="1">
                <a:solidFill>
                  <a:srgbClr val="4B4B4B"/>
                </a:solidFill>
              </a:rPr>
              <a:t>1974</a:t>
            </a:r>
          </a:p>
        </p:txBody>
      </p:sp>
      <p:pic>
        <p:nvPicPr>
          <p:cNvPr id="19461" name="Picture 4"/>
          <p:cNvPicPr>
            <a:picLocks noChangeAspect="1" noChangeArrowheads="1"/>
          </p:cNvPicPr>
          <p:nvPr/>
        </p:nvPicPr>
        <p:blipFill>
          <a:blip r:embed="rId3"/>
          <a:srcRect/>
          <a:stretch>
            <a:fillRect/>
          </a:stretch>
        </p:blipFill>
        <p:spPr bwMode="auto">
          <a:xfrm>
            <a:off x="1066800" y="4495800"/>
            <a:ext cx="1311275" cy="1295400"/>
          </a:xfrm>
          <a:prstGeom prst="rect">
            <a:avLst/>
          </a:prstGeom>
          <a:noFill/>
          <a:ln w="9525">
            <a:noFill/>
            <a:miter lim="800000"/>
            <a:headEnd/>
            <a:tailEnd/>
          </a:ln>
        </p:spPr>
      </p:pic>
      <p:pic>
        <p:nvPicPr>
          <p:cNvPr id="19462" name="Picture 4"/>
          <p:cNvPicPr>
            <a:picLocks noChangeAspect="1" noChangeArrowheads="1"/>
          </p:cNvPicPr>
          <p:nvPr/>
        </p:nvPicPr>
        <p:blipFill>
          <a:blip r:embed="rId4"/>
          <a:srcRect/>
          <a:stretch>
            <a:fillRect/>
          </a:stretch>
        </p:blipFill>
        <p:spPr bwMode="auto">
          <a:xfrm>
            <a:off x="2133600" y="3962400"/>
            <a:ext cx="1157288" cy="1143000"/>
          </a:xfrm>
          <a:prstGeom prst="rect">
            <a:avLst/>
          </a:prstGeom>
          <a:noFill/>
          <a:ln w="9525">
            <a:noFill/>
            <a:miter lim="800000"/>
            <a:headEnd/>
            <a:tailEnd/>
          </a:ln>
        </p:spPr>
      </p:pic>
      <p:pic>
        <p:nvPicPr>
          <p:cNvPr id="19463" name="Picture 4"/>
          <p:cNvPicPr>
            <a:picLocks noChangeAspect="1" noChangeArrowheads="1"/>
          </p:cNvPicPr>
          <p:nvPr/>
        </p:nvPicPr>
        <p:blipFill>
          <a:blip r:embed="rId3"/>
          <a:srcRect/>
          <a:stretch>
            <a:fillRect/>
          </a:stretch>
        </p:blipFill>
        <p:spPr bwMode="auto">
          <a:xfrm>
            <a:off x="990600" y="3124200"/>
            <a:ext cx="1311275" cy="1295400"/>
          </a:xfrm>
          <a:prstGeom prst="rect">
            <a:avLst/>
          </a:prstGeom>
          <a:noFill/>
          <a:ln w="9525">
            <a:noFill/>
            <a:miter lim="800000"/>
            <a:headEnd/>
            <a:tailEnd/>
          </a:ln>
        </p:spPr>
      </p:pic>
      <p:sp>
        <p:nvSpPr>
          <p:cNvPr id="19464" name="Text Box 17"/>
          <p:cNvSpPr txBox="1">
            <a:spLocks noChangeArrowheads="1"/>
          </p:cNvSpPr>
          <p:nvPr/>
        </p:nvSpPr>
        <p:spPr bwMode="auto">
          <a:xfrm>
            <a:off x="1524000" y="35814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r>
              <a:rPr lang="en-US" sz="1200" b="1">
                <a:solidFill>
                  <a:srgbClr val="4B4B4B"/>
                </a:solidFill>
              </a:rPr>
              <a:t>2000</a:t>
            </a:r>
          </a:p>
        </p:txBody>
      </p:sp>
      <p:sp>
        <p:nvSpPr>
          <p:cNvPr id="19465" name="Text Box 17"/>
          <p:cNvSpPr txBox="1">
            <a:spLocks noChangeArrowheads="1"/>
          </p:cNvSpPr>
          <p:nvPr/>
        </p:nvSpPr>
        <p:spPr bwMode="auto">
          <a:xfrm>
            <a:off x="1447800" y="48006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r>
              <a:rPr lang="en-US" sz="1200" b="1">
                <a:solidFill>
                  <a:srgbClr val="4B4B4B"/>
                </a:solidFill>
              </a:rPr>
              <a:t>2008</a:t>
            </a:r>
          </a:p>
        </p:txBody>
      </p:sp>
      <p:sp>
        <p:nvSpPr>
          <p:cNvPr id="19466" name="Text Box 17"/>
          <p:cNvSpPr txBox="1">
            <a:spLocks noChangeArrowheads="1"/>
          </p:cNvSpPr>
          <p:nvPr/>
        </p:nvSpPr>
        <p:spPr bwMode="auto">
          <a:xfrm>
            <a:off x="2667000" y="43434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r>
              <a:rPr lang="en-US" sz="1200" b="1">
                <a:solidFill>
                  <a:srgbClr val="4B4B4B"/>
                </a:solidFill>
              </a:rPr>
              <a:t>1998</a:t>
            </a:r>
          </a:p>
        </p:txBody>
      </p:sp>
      <p:sp>
        <p:nvSpPr>
          <p:cNvPr id="19467" name="Text Box 16"/>
          <p:cNvSpPr txBox="1">
            <a:spLocks noChangeArrowheads="1"/>
          </p:cNvSpPr>
          <p:nvPr/>
        </p:nvSpPr>
        <p:spPr bwMode="auto">
          <a:xfrm>
            <a:off x="2819400" y="3429000"/>
            <a:ext cx="1066800" cy="436563"/>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lnSpc>
                <a:spcPct val="80000"/>
              </a:lnSpc>
            </a:pPr>
            <a:r>
              <a:rPr lang="en-US" sz="1400" b="1" i="1">
                <a:solidFill>
                  <a:srgbClr val="005A84"/>
                </a:solidFill>
              </a:rPr>
              <a:t>Cited References</a:t>
            </a:r>
          </a:p>
        </p:txBody>
      </p:sp>
      <p:sp>
        <p:nvSpPr>
          <p:cNvPr id="19468" name="Line 15"/>
          <p:cNvSpPr>
            <a:spLocks noChangeShapeType="1"/>
          </p:cNvSpPr>
          <p:nvPr/>
        </p:nvSpPr>
        <p:spPr bwMode="auto">
          <a:xfrm flipH="1">
            <a:off x="2438400" y="2895600"/>
            <a:ext cx="1524000" cy="838200"/>
          </a:xfrm>
          <a:prstGeom prst="line">
            <a:avLst/>
          </a:prstGeom>
          <a:noFill/>
          <a:ln w="76200">
            <a:solidFill>
              <a:srgbClr val="C00000"/>
            </a:solidFill>
            <a:round/>
            <a:headEnd/>
            <a:tailEnd type="triangle" w="med" len="med"/>
          </a:ln>
        </p:spPr>
        <p:txBody>
          <a:bodyPr/>
          <a:lstStyle/>
          <a:p>
            <a:endParaRPr lang="en-US"/>
          </a:p>
        </p:txBody>
      </p:sp>
      <p:pic>
        <p:nvPicPr>
          <p:cNvPr id="19469" name="Picture 4"/>
          <p:cNvPicPr>
            <a:picLocks noChangeAspect="1" noChangeArrowheads="1"/>
          </p:cNvPicPr>
          <p:nvPr/>
        </p:nvPicPr>
        <p:blipFill>
          <a:blip r:embed="rId5"/>
          <a:srcRect/>
          <a:stretch>
            <a:fillRect/>
          </a:stretch>
        </p:blipFill>
        <p:spPr bwMode="auto">
          <a:xfrm>
            <a:off x="3657600" y="1676400"/>
            <a:ext cx="1679575" cy="1658938"/>
          </a:xfrm>
          <a:prstGeom prst="rect">
            <a:avLst/>
          </a:prstGeom>
          <a:noFill/>
          <a:ln w="9525">
            <a:noFill/>
            <a:miter lim="800000"/>
            <a:headEnd/>
            <a:tailEnd/>
          </a:ln>
        </p:spPr>
      </p:pic>
      <p:sp>
        <p:nvSpPr>
          <p:cNvPr id="19470" name="Text Box 17"/>
          <p:cNvSpPr txBox="1">
            <a:spLocks noChangeArrowheads="1"/>
          </p:cNvSpPr>
          <p:nvPr/>
        </p:nvSpPr>
        <p:spPr bwMode="auto">
          <a:xfrm>
            <a:off x="4419600" y="25146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r>
              <a:rPr lang="en-US" sz="1200" b="1">
                <a:solidFill>
                  <a:srgbClr val="4B4B4B"/>
                </a:solidFill>
              </a:rPr>
              <a:t>2008</a:t>
            </a:r>
          </a:p>
        </p:txBody>
      </p:sp>
      <p:pic>
        <p:nvPicPr>
          <p:cNvPr id="19471" name="Picture 4"/>
          <p:cNvPicPr>
            <a:picLocks noChangeAspect="1" noChangeArrowheads="1"/>
          </p:cNvPicPr>
          <p:nvPr/>
        </p:nvPicPr>
        <p:blipFill>
          <a:blip r:embed="rId3"/>
          <a:srcRect/>
          <a:stretch>
            <a:fillRect/>
          </a:stretch>
        </p:blipFill>
        <p:spPr bwMode="auto">
          <a:xfrm>
            <a:off x="6172200" y="1295400"/>
            <a:ext cx="1311275" cy="1295400"/>
          </a:xfrm>
          <a:prstGeom prst="rect">
            <a:avLst/>
          </a:prstGeom>
          <a:noFill/>
          <a:ln w="9525">
            <a:noFill/>
            <a:miter lim="800000"/>
            <a:headEnd/>
            <a:tailEnd/>
          </a:ln>
        </p:spPr>
      </p:pic>
      <p:sp>
        <p:nvSpPr>
          <p:cNvPr id="19472" name="Text Box 17"/>
          <p:cNvSpPr txBox="1">
            <a:spLocks noChangeArrowheads="1"/>
          </p:cNvSpPr>
          <p:nvPr/>
        </p:nvSpPr>
        <p:spPr bwMode="auto">
          <a:xfrm>
            <a:off x="6705600" y="17526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r>
              <a:rPr lang="en-US" sz="1200" b="1">
                <a:solidFill>
                  <a:srgbClr val="4B4B4B"/>
                </a:solidFill>
              </a:rPr>
              <a:t>2008</a:t>
            </a:r>
          </a:p>
        </p:txBody>
      </p:sp>
      <p:pic>
        <p:nvPicPr>
          <p:cNvPr id="19473" name="Picture 4"/>
          <p:cNvPicPr>
            <a:picLocks noChangeAspect="1" noChangeArrowheads="1"/>
          </p:cNvPicPr>
          <p:nvPr/>
        </p:nvPicPr>
        <p:blipFill>
          <a:blip r:embed="rId3"/>
          <a:srcRect/>
          <a:stretch>
            <a:fillRect/>
          </a:stretch>
        </p:blipFill>
        <p:spPr bwMode="auto">
          <a:xfrm>
            <a:off x="7467600" y="685800"/>
            <a:ext cx="1311275" cy="1295400"/>
          </a:xfrm>
          <a:prstGeom prst="rect">
            <a:avLst/>
          </a:prstGeom>
          <a:noFill/>
          <a:ln w="9525">
            <a:noFill/>
            <a:miter lim="800000"/>
            <a:headEnd/>
            <a:tailEnd/>
          </a:ln>
        </p:spPr>
      </p:pic>
      <p:sp>
        <p:nvSpPr>
          <p:cNvPr id="19474" name="Text Box 17"/>
          <p:cNvSpPr txBox="1">
            <a:spLocks noChangeArrowheads="1"/>
          </p:cNvSpPr>
          <p:nvPr/>
        </p:nvSpPr>
        <p:spPr bwMode="auto">
          <a:xfrm>
            <a:off x="7543800" y="12954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r>
              <a:rPr lang="en-US" sz="1200" b="1">
                <a:solidFill>
                  <a:srgbClr val="4B4B4B"/>
                </a:solidFill>
              </a:rPr>
              <a:t>2010</a:t>
            </a:r>
          </a:p>
        </p:txBody>
      </p:sp>
      <p:sp>
        <p:nvSpPr>
          <p:cNvPr id="19475" name="Text Box 17"/>
          <p:cNvSpPr txBox="1">
            <a:spLocks noChangeArrowheads="1"/>
          </p:cNvSpPr>
          <p:nvPr/>
        </p:nvSpPr>
        <p:spPr bwMode="auto">
          <a:xfrm>
            <a:off x="7467600" y="25146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r>
              <a:rPr lang="en-US" sz="1200" b="1">
                <a:solidFill>
                  <a:srgbClr val="4B4B4B"/>
                </a:solidFill>
              </a:rPr>
              <a:t>1993</a:t>
            </a:r>
          </a:p>
        </p:txBody>
      </p:sp>
      <p:pic>
        <p:nvPicPr>
          <p:cNvPr id="19476" name="Picture 4"/>
          <p:cNvPicPr>
            <a:picLocks noChangeAspect="1" noChangeArrowheads="1"/>
          </p:cNvPicPr>
          <p:nvPr/>
        </p:nvPicPr>
        <p:blipFill>
          <a:blip r:embed="rId3"/>
          <a:srcRect/>
          <a:stretch>
            <a:fillRect/>
          </a:stretch>
        </p:blipFill>
        <p:spPr bwMode="auto">
          <a:xfrm>
            <a:off x="6248400" y="2057400"/>
            <a:ext cx="1311275" cy="1295400"/>
          </a:xfrm>
          <a:prstGeom prst="rect">
            <a:avLst/>
          </a:prstGeom>
          <a:noFill/>
          <a:ln w="9525">
            <a:noFill/>
            <a:miter lim="800000"/>
            <a:headEnd/>
            <a:tailEnd/>
          </a:ln>
        </p:spPr>
      </p:pic>
      <p:pic>
        <p:nvPicPr>
          <p:cNvPr id="19477" name="Picture 4"/>
          <p:cNvPicPr>
            <a:picLocks noChangeAspect="1" noChangeArrowheads="1"/>
          </p:cNvPicPr>
          <p:nvPr/>
        </p:nvPicPr>
        <p:blipFill>
          <a:blip r:embed="rId3"/>
          <a:srcRect/>
          <a:stretch>
            <a:fillRect/>
          </a:stretch>
        </p:blipFill>
        <p:spPr bwMode="auto">
          <a:xfrm>
            <a:off x="7391400" y="1828800"/>
            <a:ext cx="1311275" cy="1295400"/>
          </a:xfrm>
          <a:prstGeom prst="rect">
            <a:avLst/>
          </a:prstGeom>
          <a:noFill/>
          <a:ln w="9525">
            <a:noFill/>
            <a:miter lim="800000"/>
            <a:headEnd/>
            <a:tailEnd/>
          </a:ln>
        </p:spPr>
      </p:pic>
      <p:sp>
        <p:nvSpPr>
          <p:cNvPr id="19478" name="Text Box 17"/>
          <p:cNvSpPr txBox="1">
            <a:spLocks noChangeArrowheads="1"/>
          </p:cNvSpPr>
          <p:nvPr/>
        </p:nvSpPr>
        <p:spPr bwMode="auto">
          <a:xfrm>
            <a:off x="7696200" y="25146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r>
              <a:rPr lang="en-US" sz="1200" b="1">
                <a:solidFill>
                  <a:srgbClr val="4B4B4B"/>
                </a:solidFill>
              </a:rPr>
              <a:t>2011</a:t>
            </a:r>
          </a:p>
        </p:txBody>
      </p:sp>
      <p:sp>
        <p:nvSpPr>
          <p:cNvPr id="19479" name="Text Box 17"/>
          <p:cNvSpPr txBox="1">
            <a:spLocks noChangeArrowheads="1"/>
          </p:cNvSpPr>
          <p:nvPr/>
        </p:nvSpPr>
        <p:spPr bwMode="auto">
          <a:xfrm>
            <a:off x="6629400" y="27432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r>
              <a:rPr lang="en-US" sz="1200" b="1">
                <a:solidFill>
                  <a:srgbClr val="4B4B4B"/>
                </a:solidFill>
              </a:rPr>
              <a:t>2012</a:t>
            </a:r>
          </a:p>
        </p:txBody>
      </p:sp>
      <p:sp>
        <p:nvSpPr>
          <p:cNvPr id="19480" name="Line 14"/>
          <p:cNvSpPr>
            <a:spLocks noChangeShapeType="1"/>
          </p:cNvSpPr>
          <p:nvPr/>
        </p:nvSpPr>
        <p:spPr bwMode="auto">
          <a:xfrm flipV="1">
            <a:off x="5334000" y="1676400"/>
            <a:ext cx="1295400" cy="671513"/>
          </a:xfrm>
          <a:prstGeom prst="line">
            <a:avLst/>
          </a:prstGeom>
          <a:noFill/>
          <a:ln w="76200">
            <a:solidFill>
              <a:srgbClr val="C00000"/>
            </a:solidFill>
            <a:round/>
            <a:headEnd/>
            <a:tailEnd type="triangle" w="med" len="med"/>
          </a:ln>
        </p:spPr>
        <p:txBody>
          <a:bodyPr/>
          <a:lstStyle/>
          <a:p>
            <a:endParaRPr lang="en-US"/>
          </a:p>
        </p:txBody>
      </p:sp>
      <p:sp>
        <p:nvSpPr>
          <p:cNvPr id="19481" name="Text Box 22"/>
          <p:cNvSpPr txBox="1">
            <a:spLocks noChangeArrowheads="1"/>
          </p:cNvSpPr>
          <p:nvPr/>
        </p:nvSpPr>
        <p:spPr bwMode="auto">
          <a:xfrm>
            <a:off x="5638800" y="1600200"/>
            <a:ext cx="609600" cy="444500"/>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lnSpc>
                <a:spcPct val="80000"/>
              </a:lnSpc>
            </a:pPr>
            <a:r>
              <a:rPr lang="en-US" sz="1400" b="1" i="1">
                <a:solidFill>
                  <a:srgbClr val="005A84"/>
                </a:solidFill>
              </a:rPr>
              <a:t>Times Cited</a:t>
            </a:r>
          </a:p>
        </p:txBody>
      </p:sp>
      <p:sp>
        <p:nvSpPr>
          <p:cNvPr id="19482" name="Line 14"/>
          <p:cNvSpPr>
            <a:spLocks noChangeShapeType="1"/>
          </p:cNvSpPr>
          <p:nvPr/>
        </p:nvSpPr>
        <p:spPr bwMode="auto">
          <a:xfrm>
            <a:off x="4419600" y="3276600"/>
            <a:ext cx="762000" cy="852488"/>
          </a:xfrm>
          <a:prstGeom prst="line">
            <a:avLst/>
          </a:prstGeom>
          <a:noFill/>
          <a:ln w="76200">
            <a:solidFill>
              <a:srgbClr val="C00000"/>
            </a:solidFill>
            <a:round/>
            <a:headEnd/>
            <a:tailEnd type="triangle" w="med" len="med"/>
          </a:ln>
        </p:spPr>
        <p:txBody>
          <a:bodyPr/>
          <a:lstStyle/>
          <a:p>
            <a:endParaRPr lang="en-US"/>
          </a:p>
        </p:txBody>
      </p:sp>
      <p:sp>
        <p:nvSpPr>
          <p:cNvPr id="19483" name="Rounded Rectangle 27"/>
          <p:cNvSpPr>
            <a:spLocks noChangeArrowheads="1"/>
          </p:cNvSpPr>
          <p:nvPr/>
        </p:nvSpPr>
        <p:spPr bwMode="auto">
          <a:xfrm>
            <a:off x="4724400" y="3429000"/>
            <a:ext cx="4114800" cy="3048000"/>
          </a:xfrm>
          <a:prstGeom prst="roundRect">
            <a:avLst>
              <a:gd name="adj" fmla="val 16667"/>
            </a:avLst>
          </a:prstGeom>
          <a:noFill/>
          <a:ln w="63500" cmpd="thickThin" algn="ctr">
            <a:solidFill>
              <a:schemeClr val="tx2"/>
            </a:solidFill>
            <a:round/>
            <a:headEnd/>
            <a:tailEnd/>
          </a:ln>
        </p:spPr>
        <p:txBody>
          <a:bodyPr lIns="0" tIns="0" rIns="182880" bIns="0"/>
          <a:lstStyle/>
          <a:p>
            <a:endParaRPr lang="en-US"/>
          </a:p>
        </p:txBody>
      </p:sp>
      <p:pic>
        <p:nvPicPr>
          <p:cNvPr id="19484" name="Picture 4"/>
          <p:cNvPicPr>
            <a:picLocks noChangeAspect="1" noChangeArrowheads="1"/>
          </p:cNvPicPr>
          <p:nvPr/>
        </p:nvPicPr>
        <p:blipFill>
          <a:blip r:embed="rId3"/>
          <a:srcRect/>
          <a:stretch>
            <a:fillRect/>
          </a:stretch>
        </p:blipFill>
        <p:spPr bwMode="auto">
          <a:xfrm>
            <a:off x="5791200" y="4495800"/>
            <a:ext cx="1311275" cy="1295400"/>
          </a:xfrm>
          <a:prstGeom prst="rect">
            <a:avLst/>
          </a:prstGeom>
          <a:noFill/>
          <a:ln w="9525">
            <a:noFill/>
            <a:miter lim="800000"/>
            <a:headEnd/>
            <a:tailEnd/>
          </a:ln>
        </p:spPr>
      </p:pic>
      <p:sp>
        <p:nvSpPr>
          <p:cNvPr id="19485" name="Text Box 17"/>
          <p:cNvSpPr txBox="1">
            <a:spLocks noChangeArrowheads="1"/>
          </p:cNvSpPr>
          <p:nvPr/>
        </p:nvSpPr>
        <p:spPr bwMode="auto">
          <a:xfrm>
            <a:off x="5791200" y="5334000"/>
            <a:ext cx="457200" cy="182563"/>
          </a:xfrm>
          <a:prstGeom prst="rect">
            <a:avLst/>
          </a:prstGeom>
          <a:solidFill>
            <a:schemeClr val="bg1"/>
          </a:solidFill>
          <a:ln w="3175">
            <a:noFill/>
            <a:miter lim="800000"/>
            <a:headEnd/>
            <a:tailEnd/>
          </a:ln>
        </p:spPr>
        <p:txBody>
          <a:bodyPr lIns="0" tIns="0" rIns="0" bIns="0">
            <a:spAutoFit/>
          </a:bodyPr>
          <a:lstStyle/>
          <a:p>
            <a:pPr algn="ctr" eaLnBrk="0" hangingPunct="0"/>
            <a:r>
              <a:rPr lang="en-US" sz="1200" b="1">
                <a:solidFill>
                  <a:srgbClr val="4B4B4B"/>
                </a:solidFill>
              </a:rPr>
              <a:t>1974</a:t>
            </a:r>
          </a:p>
        </p:txBody>
      </p:sp>
      <p:pic>
        <p:nvPicPr>
          <p:cNvPr id="19486" name="Picture 4"/>
          <p:cNvPicPr>
            <a:picLocks noChangeAspect="1" noChangeArrowheads="1"/>
          </p:cNvPicPr>
          <p:nvPr/>
        </p:nvPicPr>
        <p:blipFill>
          <a:blip r:embed="rId3"/>
          <a:srcRect/>
          <a:stretch>
            <a:fillRect/>
          </a:stretch>
        </p:blipFill>
        <p:spPr bwMode="auto">
          <a:xfrm>
            <a:off x="6324600" y="5105400"/>
            <a:ext cx="1311275" cy="1295400"/>
          </a:xfrm>
          <a:prstGeom prst="rect">
            <a:avLst/>
          </a:prstGeom>
          <a:noFill/>
          <a:ln w="9525">
            <a:noFill/>
            <a:miter lim="800000"/>
            <a:headEnd/>
            <a:tailEnd/>
          </a:ln>
        </p:spPr>
      </p:pic>
      <p:pic>
        <p:nvPicPr>
          <p:cNvPr id="19487" name="Picture 4"/>
          <p:cNvPicPr>
            <a:picLocks noChangeAspect="1" noChangeArrowheads="1"/>
          </p:cNvPicPr>
          <p:nvPr/>
        </p:nvPicPr>
        <p:blipFill>
          <a:blip r:embed="rId3"/>
          <a:srcRect/>
          <a:stretch>
            <a:fillRect/>
          </a:stretch>
        </p:blipFill>
        <p:spPr bwMode="auto">
          <a:xfrm>
            <a:off x="6248400" y="3733800"/>
            <a:ext cx="1311275" cy="1295400"/>
          </a:xfrm>
          <a:prstGeom prst="rect">
            <a:avLst/>
          </a:prstGeom>
          <a:noFill/>
          <a:ln w="9525">
            <a:noFill/>
            <a:miter lim="800000"/>
            <a:headEnd/>
            <a:tailEnd/>
          </a:ln>
        </p:spPr>
      </p:pic>
      <p:sp>
        <p:nvSpPr>
          <p:cNvPr id="19488" name="Text Box 17"/>
          <p:cNvSpPr txBox="1">
            <a:spLocks noChangeArrowheads="1"/>
          </p:cNvSpPr>
          <p:nvPr/>
        </p:nvSpPr>
        <p:spPr bwMode="auto">
          <a:xfrm>
            <a:off x="6781800" y="41910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r>
              <a:rPr lang="en-US" sz="1200" b="1">
                <a:solidFill>
                  <a:srgbClr val="4B4B4B"/>
                </a:solidFill>
              </a:rPr>
              <a:t>2000</a:t>
            </a:r>
          </a:p>
        </p:txBody>
      </p:sp>
      <p:sp>
        <p:nvSpPr>
          <p:cNvPr id="19489" name="Text Box 17"/>
          <p:cNvSpPr txBox="1">
            <a:spLocks noChangeArrowheads="1"/>
          </p:cNvSpPr>
          <p:nvPr/>
        </p:nvSpPr>
        <p:spPr bwMode="auto">
          <a:xfrm>
            <a:off x="6705600" y="54102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r>
              <a:rPr lang="en-US" sz="1200" b="1">
                <a:solidFill>
                  <a:srgbClr val="4B4B4B"/>
                </a:solidFill>
              </a:rPr>
              <a:t>2008</a:t>
            </a:r>
          </a:p>
        </p:txBody>
      </p:sp>
      <p:pic>
        <p:nvPicPr>
          <p:cNvPr id="19490" name="Picture 4"/>
          <p:cNvPicPr>
            <a:picLocks noChangeAspect="1" noChangeArrowheads="1"/>
          </p:cNvPicPr>
          <p:nvPr/>
        </p:nvPicPr>
        <p:blipFill>
          <a:blip r:embed="rId3"/>
          <a:srcRect/>
          <a:stretch>
            <a:fillRect/>
          </a:stretch>
        </p:blipFill>
        <p:spPr bwMode="auto">
          <a:xfrm>
            <a:off x="7239000" y="4495800"/>
            <a:ext cx="1311275" cy="1295400"/>
          </a:xfrm>
          <a:prstGeom prst="rect">
            <a:avLst/>
          </a:prstGeom>
          <a:noFill/>
          <a:ln w="9525">
            <a:noFill/>
            <a:miter lim="800000"/>
            <a:headEnd/>
            <a:tailEnd/>
          </a:ln>
        </p:spPr>
      </p:pic>
      <p:sp>
        <p:nvSpPr>
          <p:cNvPr id="19491" name="TextBox 36"/>
          <p:cNvSpPr txBox="1">
            <a:spLocks noChangeArrowheads="1"/>
          </p:cNvSpPr>
          <p:nvPr/>
        </p:nvSpPr>
        <p:spPr bwMode="auto">
          <a:xfrm>
            <a:off x="5257800" y="5943600"/>
            <a:ext cx="3200400" cy="369888"/>
          </a:xfrm>
          <a:prstGeom prst="rect">
            <a:avLst/>
          </a:prstGeom>
          <a:noFill/>
          <a:ln w="9525">
            <a:noFill/>
            <a:miter lim="800000"/>
            <a:headEnd/>
            <a:tailEnd/>
          </a:ln>
        </p:spPr>
        <p:txBody>
          <a:bodyPr>
            <a:spAutoFit/>
          </a:bodyPr>
          <a:lstStyle/>
          <a:p>
            <a:r>
              <a:rPr lang="en-US" b="1">
                <a:solidFill>
                  <a:schemeClr val="tx2"/>
                </a:solidFill>
              </a:rPr>
              <a:t>Web of Science Unique info</a:t>
            </a:r>
          </a:p>
        </p:txBody>
      </p:sp>
      <p:sp>
        <p:nvSpPr>
          <p:cNvPr id="19492" name="Text Box 24"/>
          <p:cNvSpPr txBox="1">
            <a:spLocks noChangeArrowheads="1"/>
          </p:cNvSpPr>
          <p:nvPr/>
        </p:nvSpPr>
        <p:spPr bwMode="auto">
          <a:xfrm>
            <a:off x="5257800" y="3505200"/>
            <a:ext cx="762000" cy="530225"/>
          </a:xfrm>
          <a:prstGeom prst="rect">
            <a:avLst/>
          </a:prstGeom>
          <a:solidFill>
            <a:srgbClr val="DDDDDD"/>
          </a:solidFill>
          <a:ln w="12700">
            <a:solidFill>
              <a:schemeClr val="folHlink"/>
            </a:solidFill>
            <a:miter lim="800000"/>
            <a:headEnd/>
            <a:tailEnd/>
          </a:ln>
        </p:spPr>
        <p:txBody>
          <a:bodyPr lIns="0" rIns="0">
            <a:spAutoFit/>
          </a:bodyPr>
          <a:lstStyle/>
          <a:p>
            <a:pPr algn="ctr" eaLnBrk="0" hangingPunct="0"/>
            <a:r>
              <a:rPr lang="en-US" sz="1400" b="1" i="1">
                <a:solidFill>
                  <a:srgbClr val="005A84"/>
                </a:solidFill>
              </a:rPr>
              <a:t>Related Records</a:t>
            </a:r>
          </a:p>
        </p:txBody>
      </p:sp>
      <p:sp>
        <p:nvSpPr>
          <p:cNvPr id="19493" name="Text Box 17"/>
          <p:cNvSpPr txBox="1">
            <a:spLocks noChangeArrowheads="1"/>
          </p:cNvSpPr>
          <p:nvPr/>
        </p:nvSpPr>
        <p:spPr bwMode="auto">
          <a:xfrm>
            <a:off x="7696200" y="4876800"/>
            <a:ext cx="457200" cy="184150"/>
          </a:xfrm>
          <a:prstGeom prst="rect">
            <a:avLst/>
          </a:prstGeom>
          <a:solidFill>
            <a:schemeClr val="bg1"/>
          </a:solidFill>
          <a:ln w="3175">
            <a:noFill/>
            <a:miter lim="800000"/>
            <a:headEnd/>
            <a:tailEnd/>
          </a:ln>
        </p:spPr>
        <p:txBody>
          <a:bodyPr lIns="0" tIns="0" rIns="0" bIns="0">
            <a:spAutoFit/>
          </a:bodyPr>
          <a:lstStyle/>
          <a:p>
            <a:pPr algn="ctr" eaLnBrk="0" hangingPunct="0"/>
            <a:r>
              <a:rPr lang="en-US" sz="1200" b="1">
                <a:solidFill>
                  <a:srgbClr val="4B4B4B"/>
                </a:solidFill>
              </a:rPr>
              <a:t>2009</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 y="152400"/>
            <a:ext cx="7369175" cy="428625"/>
          </a:xfrm>
        </p:spPr>
        <p:txBody>
          <a:bodyPr/>
          <a:lstStyle/>
          <a:p>
            <a:pPr eaLnBrk="1" hangingPunct="1"/>
            <a:r>
              <a:rPr lang="en-US" smtClean="0"/>
              <a:t>Citation Maps</a:t>
            </a:r>
          </a:p>
        </p:txBody>
      </p:sp>
      <p:pic>
        <p:nvPicPr>
          <p:cNvPr id="20483" name="Picture 5"/>
          <p:cNvPicPr>
            <a:picLocks noChangeAspect="1" noChangeArrowheads="1"/>
          </p:cNvPicPr>
          <p:nvPr/>
        </p:nvPicPr>
        <p:blipFill>
          <a:blip r:embed="rId3"/>
          <a:srcRect/>
          <a:stretch>
            <a:fillRect/>
          </a:stretch>
        </p:blipFill>
        <p:spPr bwMode="auto">
          <a:xfrm>
            <a:off x="0" y="685800"/>
            <a:ext cx="8915400" cy="541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Endnote Web</a:t>
            </a:r>
          </a:p>
        </p:txBody>
      </p:sp>
      <p:pic>
        <p:nvPicPr>
          <p:cNvPr id="21507" name="Picture 4"/>
          <p:cNvPicPr>
            <a:picLocks noChangeAspect="1" noChangeArrowheads="1"/>
          </p:cNvPicPr>
          <p:nvPr/>
        </p:nvPicPr>
        <p:blipFill>
          <a:blip r:embed="rId3"/>
          <a:srcRect/>
          <a:stretch>
            <a:fillRect/>
          </a:stretch>
        </p:blipFill>
        <p:spPr bwMode="auto">
          <a:xfrm>
            <a:off x="914400" y="1447800"/>
            <a:ext cx="8077200" cy="4648200"/>
          </a:xfrm>
          <a:prstGeom prst="rect">
            <a:avLst/>
          </a:prstGeom>
          <a:noFill/>
          <a:ln w="9525">
            <a:noFill/>
            <a:miter lim="800000"/>
            <a:headEnd/>
            <a:tailEnd/>
          </a:ln>
        </p:spPr>
      </p:pic>
      <p:sp>
        <p:nvSpPr>
          <p:cNvPr id="5" name="Rectangular Callout 4"/>
          <p:cNvSpPr/>
          <p:nvPr/>
        </p:nvSpPr>
        <p:spPr>
          <a:xfrm>
            <a:off x="3429000" y="685800"/>
            <a:ext cx="5715000" cy="1143000"/>
          </a:xfrm>
          <a:prstGeom prst="wedgeRect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Web-based reference organizer and collaboration tool that enables users to collect references and collaborate easily with others.</a:t>
            </a:r>
            <a:endParaRPr lang="en-US" dirty="0">
              <a:solidFill>
                <a:schemeClr val="tx1"/>
              </a:solidFill>
            </a:endParaRPr>
          </a:p>
        </p:txBody>
      </p:sp>
      <p:sp>
        <p:nvSpPr>
          <p:cNvPr id="6" name="Rounded Rectangular Callout 5"/>
          <p:cNvSpPr/>
          <p:nvPr/>
        </p:nvSpPr>
        <p:spPr>
          <a:xfrm>
            <a:off x="5867400" y="1981200"/>
            <a:ext cx="2590800" cy="612775"/>
          </a:xfrm>
          <a:prstGeom prst="wedgeRoundRect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Cite While You Write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smtClean="0"/>
              <a:t>FOUNDATION VALUES</a:t>
            </a:r>
            <a:endParaRPr lang="en-US" smtClean="0"/>
          </a:p>
        </p:txBody>
      </p:sp>
      <p:sp>
        <p:nvSpPr>
          <p:cNvPr id="22531" name="Rectangle 3"/>
          <p:cNvSpPr>
            <a:spLocks noGrp="1" noChangeArrowheads="1"/>
          </p:cNvSpPr>
          <p:nvPr>
            <p:ph type="body" idx="1"/>
          </p:nvPr>
        </p:nvSpPr>
        <p:spPr>
          <a:xfrm>
            <a:off x="920750" y="1522413"/>
            <a:ext cx="7369175" cy="4725987"/>
          </a:xfrm>
          <a:noFill/>
        </p:spPr>
        <p:txBody>
          <a:bodyPr/>
          <a:lstStyle/>
          <a:p>
            <a:pPr eaLnBrk="1" hangingPunct="1"/>
            <a:r>
              <a:rPr lang="en-GB" b="1" smtClean="0"/>
              <a:t>Relevance</a:t>
            </a:r>
            <a:r>
              <a:rPr lang="en-GB" smtClean="0"/>
              <a:t> </a:t>
            </a:r>
            <a:r>
              <a:rPr lang="en-GB" smtClean="0">
                <a:sym typeface="Wingdings" pitchFamily="2" charset="2"/>
              </a:rPr>
              <a:t> </a:t>
            </a:r>
            <a:r>
              <a:rPr lang="en-GB" sz="2000" smtClean="0"/>
              <a:t>The most influential/highly cited scholarly content. Uncover hidden relationships between seemingly unrelated content. </a:t>
            </a:r>
          </a:p>
          <a:p>
            <a:pPr eaLnBrk="1" hangingPunct="1"/>
            <a:r>
              <a:rPr lang="en-GB" b="1" smtClean="0"/>
              <a:t>Precision</a:t>
            </a:r>
            <a:r>
              <a:rPr lang="en-GB" smtClean="0"/>
              <a:t> </a:t>
            </a:r>
            <a:r>
              <a:rPr lang="en-GB" smtClean="0">
                <a:sym typeface="Wingdings" pitchFamily="2" charset="2"/>
              </a:rPr>
              <a:t> </a:t>
            </a:r>
            <a:r>
              <a:rPr lang="en-GB" sz="2000" smtClean="0"/>
              <a:t>Integrated navigation. Refine &amp; Analyze</a:t>
            </a:r>
          </a:p>
          <a:p>
            <a:pPr eaLnBrk="1" hangingPunct="1"/>
            <a:r>
              <a:rPr lang="en-GB" b="1" smtClean="0"/>
              <a:t>Depth</a:t>
            </a:r>
            <a:r>
              <a:rPr lang="en-GB" smtClean="0"/>
              <a:t> </a:t>
            </a:r>
            <a:r>
              <a:rPr lang="en-GB" b="1" smtClean="0"/>
              <a:t>&amp; Diversity </a:t>
            </a:r>
            <a:r>
              <a:rPr lang="en-GB" smtClean="0">
                <a:sym typeface="Wingdings" pitchFamily="2" charset="2"/>
              </a:rPr>
              <a:t> Back Files of </a:t>
            </a:r>
            <a:r>
              <a:rPr lang="en-GB" sz="2000" smtClean="0">
                <a:sym typeface="Wingdings" pitchFamily="2" charset="2"/>
              </a:rPr>
              <a:t>100 yrs research data covering 230 disciplines.</a:t>
            </a:r>
            <a:endParaRPr lang="en-GB" sz="2000" smtClean="0"/>
          </a:p>
          <a:p>
            <a:pPr eaLnBrk="1" hangingPunct="1"/>
            <a:r>
              <a:rPr lang="en-GB" b="1" smtClean="0"/>
              <a:t>Objectivity &amp; Quality</a:t>
            </a:r>
            <a:r>
              <a:rPr lang="en-GB" smtClean="0"/>
              <a:t> </a:t>
            </a:r>
            <a:r>
              <a:rPr lang="en-GB" smtClean="0">
                <a:sym typeface="Wingdings" pitchFamily="2" charset="2"/>
              </a:rPr>
              <a:t> </a:t>
            </a:r>
            <a:r>
              <a:rPr lang="en-GB" sz="2000" smtClean="0"/>
              <a:t>Selective, unbiased, peer review, global and regional representation </a:t>
            </a:r>
          </a:p>
          <a:p>
            <a:pPr eaLnBrk="1" hangingPunct="1"/>
            <a:r>
              <a:rPr lang="en-GB" b="1" smtClean="0"/>
              <a:t>Authentic</a:t>
            </a:r>
            <a:r>
              <a:rPr lang="en-GB" smtClean="0"/>
              <a:t> </a:t>
            </a:r>
            <a:r>
              <a:rPr lang="en-GB" smtClean="0">
                <a:sym typeface="Wingdings" pitchFamily="2" charset="2"/>
              </a:rPr>
              <a:t> </a:t>
            </a:r>
            <a:r>
              <a:rPr lang="en-GB" sz="2000" smtClean="0"/>
              <a:t>Creators of the Impact Factor, Cite While You Write and more.</a:t>
            </a:r>
          </a:p>
          <a:p>
            <a:pPr eaLnBrk="1" hangingPunct="1"/>
            <a:r>
              <a:rPr lang="en-GB" b="1" smtClean="0"/>
              <a:t>Collaboration</a:t>
            </a:r>
            <a:r>
              <a:rPr lang="en-GB" smtClean="0"/>
              <a:t> </a:t>
            </a:r>
            <a:r>
              <a:rPr lang="en-GB" smtClean="0">
                <a:sym typeface="Wingdings" pitchFamily="2" charset="2"/>
              </a:rPr>
              <a:t> </a:t>
            </a:r>
            <a:r>
              <a:rPr lang="en-GB" sz="2000" smtClean="0"/>
              <a:t>Integration that promotes discovery and publishing</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p:cNvSpPr>
            <a:spLocks noGrp="1"/>
          </p:cNvSpPr>
          <p:nvPr>
            <p:ph type="title"/>
          </p:nvPr>
        </p:nvSpPr>
        <p:spPr>
          <a:xfrm>
            <a:off x="914400" y="381000"/>
            <a:ext cx="7369175" cy="504825"/>
          </a:xfrm>
        </p:spPr>
        <p:txBody>
          <a:bodyPr/>
          <a:lstStyle/>
          <a:p>
            <a:r>
              <a:rPr lang="en-GB" smtClean="0"/>
              <a:t>REGIONAL DIVERSITY IN JOURNALS</a:t>
            </a:r>
            <a:endParaRPr lang="en-US" smtClean="0"/>
          </a:p>
        </p:txBody>
      </p:sp>
      <p:graphicFrame>
        <p:nvGraphicFramePr>
          <p:cNvPr id="10" name="Content Placeholder 9"/>
          <p:cNvGraphicFramePr>
            <a:graphicFrameLocks noGrp="1"/>
          </p:cNvGraphicFramePr>
          <p:nvPr>
            <p:ph idx="1"/>
          </p:nvPr>
        </p:nvGraphicFramePr>
        <p:xfrm>
          <a:off x="850900" y="995363"/>
          <a:ext cx="4025899" cy="2456498"/>
        </p:xfrm>
        <a:graphic>
          <a:graphicData uri="http://schemas.openxmlformats.org/drawingml/2006/table">
            <a:tbl>
              <a:tblPr/>
              <a:tblGrid>
                <a:gridCol w="2120899"/>
                <a:gridCol w="1143000"/>
                <a:gridCol w="762000"/>
              </a:tblGrid>
              <a:tr h="283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charset="0"/>
                        </a:rPr>
                        <a:t>Region</a:t>
                      </a:r>
                      <a:endParaRPr kumimoji="0" lang="en-US" sz="18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Arial" charset="0"/>
                        </a:rPr>
                        <a:t>Journals </a:t>
                      </a:r>
                      <a:endParaRPr kumimoji="0" lang="en-US" sz="1800" b="1" i="0" u="none" strike="noStrike" cap="none" normalizeH="0" baseline="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83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666666"/>
                          </a:solidFill>
                          <a:effectLst/>
                          <a:latin typeface="Arial" charset="0"/>
                        </a:rPr>
                        <a:t>Europe</a:t>
                      </a:r>
                      <a:endParaRPr kumimoji="0" lang="en-US" sz="1800" b="0" i="0" u="none" strike="noStrike" cap="none" normalizeH="0" baseline="0" dirty="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8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666666"/>
                          </a:solidFill>
                          <a:effectLst/>
                          <a:latin typeface="Arial" charset="0"/>
                        </a:rPr>
                        <a:t>5573</a:t>
                      </a:r>
                      <a:endParaRPr kumimoji="0" lang="en-US" sz="1800" b="0" i="0" u="none" strike="noStrike" cap="none" normalizeH="0" baseline="0" dirty="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8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666666"/>
                          </a:solidFill>
                          <a:effectLst/>
                          <a:latin typeface="Arial" charset="0"/>
                        </a:rPr>
                        <a:t>49%</a:t>
                      </a:r>
                      <a:endParaRPr kumimoji="0" lang="en-US" sz="1800" b="0" i="0" u="none" strike="noStrike" cap="none" normalizeH="0" baseline="0" dirty="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8CB"/>
                    </a:solidFill>
                  </a:tcPr>
                </a:tc>
              </a:tr>
              <a:tr h="4967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666666"/>
                          </a:solidFill>
                          <a:effectLst/>
                          <a:latin typeface="Arial" charset="0"/>
                        </a:rPr>
                        <a:t>North America</a:t>
                      </a:r>
                      <a:endParaRPr kumimoji="0" lang="en-US" sz="1800" b="0" i="0" u="none" strike="noStrike" cap="none" normalizeH="0" baseline="0" dirty="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666666"/>
                          </a:solidFill>
                          <a:effectLst/>
                          <a:latin typeface="Arial" charset="0"/>
                        </a:rPr>
                        <a:t>4251</a:t>
                      </a:r>
                      <a:endParaRPr kumimoji="0" lang="en-US" sz="1800" b="0" i="0" u="none" strike="noStrike" cap="none" normalizeH="0" baseline="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666666"/>
                          </a:solidFill>
                          <a:effectLst/>
                          <a:latin typeface="Arial" charset="0"/>
                        </a:rPr>
                        <a:t>38%</a:t>
                      </a:r>
                      <a:endParaRPr kumimoji="0" lang="en-US" sz="1800" b="0" i="0" u="none" strike="noStrike" cap="none" normalizeH="0" baseline="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r>
              <a:tr h="283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666666"/>
                          </a:solidFill>
                          <a:effectLst/>
                          <a:latin typeface="Arial" charset="0"/>
                        </a:rPr>
                        <a:t>Asia Pac</a:t>
                      </a:r>
                      <a:endParaRPr kumimoji="0" lang="en-US" sz="1800" b="0" i="0" u="none" strike="noStrike" cap="none" normalizeH="0" baseline="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8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666666"/>
                          </a:solidFill>
                          <a:effectLst/>
                          <a:latin typeface="Arial" charset="0"/>
                        </a:rPr>
                        <a:t>965</a:t>
                      </a:r>
                      <a:endParaRPr kumimoji="0" lang="en-US" sz="1800" b="0" i="0" u="none" strike="noStrike" cap="none" normalizeH="0" baseline="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8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666666"/>
                          </a:solidFill>
                          <a:effectLst/>
                          <a:latin typeface="Arial" charset="0"/>
                        </a:rPr>
                        <a:t>9%</a:t>
                      </a:r>
                      <a:endParaRPr kumimoji="0" lang="en-US" sz="1800" b="0" i="0" u="none" strike="noStrike" cap="none" normalizeH="0" baseline="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8CB"/>
                    </a:solidFill>
                  </a:tcPr>
                </a:tc>
              </a:tr>
              <a:tr h="2838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666666"/>
                          </a:solidFill>
                          <a:effectLst/>
                          <a:latin typeface="Arial" charset="0"/>
                        </a:rPr>
                        <a:t>Latin America</a:t>
                      </a:r>
                      <a:endParaRPr kumimoji="0" lang="en-US" sz="1800" b="0" i="0" u="none" strike="noStrike" cap="none" normalizeH="0" baseline="0" dirty="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666666"/>
                          </a:solidFill>
                          <a:effectLst/>
                          <a:latin typeface="Arial" charset="0"/>
                        </a:rPr>
                        <a:t>272</a:t>
                      </a:r>
                      <a:endParaRPr kumimoji="0" lang="en-US" sz="1800" b="0" i="0" u="none" strike="noStrike" cap="none" normalizeH="0" baseline="0" dirty="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666666"/>
                          </a:solidFill>
                          <a:effectLst/>
                          <a:latin typeface="Arial" charset="0"/>
                        </a:rPr>
                        <a:t>2%</a:t>
                      </a:r>
                      <a:endParaRPr kumimoji="0" lang="en-US" sz="1800" b="0" i="0" u="none" strike="noStrike" cap="none" normalizeH="0" baseline="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r>
              <a:tr h="4967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666666"/>
                          </a:solidFill>
                          <a:effectLst/>
                          <a:latin typeface="Arial" charset="0"/>
                        </a:rPr>
                        <a:t>Middle East/Africa</a:t>
                      </a:r>
                      <a:endParaRPr kumimoji="0" lang="en-US" sz="1800" b="0" i="0" u="none" strike="noStrike" cap="none" normalizeH="0" baseline="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8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666666"/>
                          </a:solidFill>
                          <a:effectLst/>
                          <a:latin typeface="Arial" charset="0"/>
                        </a:rPr>
                        <a:t>200</a:t>
                      </a:r>
                      <a:endParaRPr kumimoji="0" lang="en-US" sz="1800" b="0" i="0" u="none" strike="noStrike" cap="none" normalizeH="0" baseline="0" dirty="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8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666666"/>
                          </a:solidFill>
                          <a:effectLst/>
                          <a:latin typeface="Arial" charset="0"/>
                        </a:rPr>
                        <a:t>1%</a:t>
                      </a:r>
                      <a:endParaRPr kumimoji="0" lang="en-US" sz="1800" b="0" i="0" u="none" strike="noStrike" cap="none" normalizeH="0" baseline="0" dirty="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8CB"/>
                    </a:solidFill>
                  </a:tcPr>
                </a:tc>
              </a:tr>
            </a:tbl>
          </a:graphicData>
        </a:graphic>
      </p:graphicFrame>
      <p:graphicFrame>
        <p:nvGraphicFramePr>
          <p:cNvPr id="11" name="Table 10"/>
          <p:cNvGraphicFramePr>
            <a:graphicFrameLocks noGrp="1"/>
          </p:cNvGraphicFramePr>
          <p:nvPr/>
        </p:nvGraphicFramePr>
        <p:xfrm>
          <a:off x="5029200" y="990600"/>
          <a:ext cx="3287712" cy="1114425"/>
        </p:xfrm>
        <a:graphic>
          <a:graphicData uri="http://schemas.openxmlformats.org/drawingml/2006/table">
            <a:tbl>
              <a:tblPr/>
              <a:tblGrid>
                <a:gridCol w="1458912"/>
                <a:gridCol w="1143000"/>
                <a:gridCol w="6858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charset="0"/>
                        </a:rPr>
                        <a:t>Language</a:t>
                      </a:r>
                      <a:endParaRPr kumimoji="0" lang="en-US" sz="18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charset="0"/>
                        </a:rPr>
                        <a:t>Journals</a:t>
                      </a:r>
                      <a:endParaRPr kumimoji="0" lang="en-US" sz="18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666666"/>
                          </a:solidFill>
                          <a:effectLst/>
                          <a:latin typeface="Arial" charset="0"/>
                        </a:rPr>
                        <a:t>English</a:t>
                      </a:r>
                      <a:endParaRPr kumimoji="0" lang="en-US" sz="1800" b="0" i="0" u="none" strike="noStrike" cap="none" normalizeH="0" baseline="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8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666666"/>
                          </a:solidFill>
                          <a:effectLst/>
                          <a:latin typeface="Arial" charset="0"/>
                        </a:rPr>
                        <a:t>9114</a:t>
                      </a:r>
                      <a:endParaRPr kumimoji="0" lang="en-US" sz="1800" b="0" i="0" u="none" strike="noStrike" cap="none" normalizeH="0" baseline="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8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rgbClr val="666666"/>
                          </a:solidFill>
                          <a:effectLst/>
                          <a:latin typeface="Arial" charset="0"/>
                        </a:rPr>
                        <a:t>81%</a:t>
                      </a:r>
                      <a:endParaRPr kumimoji="0" lang="en-US" sz="1800" b="0" i="0" u="none" strike="noStrike" cap="none" normalizeH="0" baseline="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8CB"/>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666666"/>
                          </a:solidFill>
                          <a:effectLst/>
                          <a:latin typeface="Arial" charset="0"/>
                        </a:rPr>
                        <a:t>Non-English</a:t>
                      </a:r>
                      <a:endParaRPr kumimoji="0" lang="en-US" sz="1800" b="0" i="0" u="none" strike="noStrike" cap="none" normalizeH="0" baseline="0" dirty="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666666"/>
                          </a:solidFill>
                          <a:effectLst/>
                          <a:latin typeface="Arial" charset="0"/>
                        </a:rPr>
                        <a:t>2147</a:t>
                      </a:r>
                      <a:endParaRPr kumimoji="0" lang="en-US" sz="1800" b="0" i="0" u="none" strike="noStrike" cap="none" normalizeH="0" baseline="0" dirty="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666666"/>
                          </a:solidFill>
                          <a:effectLst/>
                          <a:latin typeface="Arial" charset="0"/>
                        </a:rPr>
                        <a:t>19%</a:t>
                      </a:r>
                      <a:endParaRPr kumimoji="0" lang="en-US" sz="1800" b="0" i="0" u="none" strike="noStrike" cap="none" normalizeH="0" baseline="0" dirty="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7"/>
                    </a:solidFill>
                  </a:tcPr>
                </a:tc>
              </a:tr>
            </a:tbl>
          </a:graphicData>
        </a:graphic>
      </p:graphicFrame>
      <p:sp>
        <p:nvSpPr>
          <p:cNvPr id="5" name="Rectangle 3"/>
          <p:cNvSpPr txBox="1">
            <a:spLocks noChangeArrowheads="1"/>
          </p:cNvSpPr>
          <p:nvPr/>
        </p:nvSpPr>
        <p:spPr bwMode="auto">
          <a:xfrm>
            <a:off x="838200" y="3581400"/>
            <a:ext cx="7848600" cy="2514600"/>
          </a:xfrm>
          <a:prstGeom prst="rect">
            <a:avLst/>
          </a:prstGeom>
          <a:noFill/>
          <a:ln w="9525">
            <a:noFill/>
            <a:miter lim="800000"/>
            <a:headEnd/>
            <a:tailEnd/>
          </a:ln>
        </p:spPr>
        <p:txBody>
          <a:bodyPr lIns="0" tIns="0" rIns="182880" bIns="0"/>
          <a:lstStyle/>
          <a:p>
            <a:pPr>
              <a:spcBef>
                <a:spcPct val="50000"/>
              </a:spcBef>
              <a:buClr>
                <a:schemeClr val="tx2"/>
              </a:buClr>
              <a:buFontTx/>
              <a:buChar char="•"/>
              <a:defRPr/>
            </a:pPr>
            <a:r>
              <a:rPr lang="en-GB" sz="2400" b="1" kern="0" dirty="0">
                <a:latin typeface="+mn-lt"/>
              </a:rPr>
              <a:t>Bradford’s Law</a:t>
            </a:r>
            <a:r>
              <a:rPr lang="en-GB" sz="2400" kern="0" dirty="0">
                <a:latin typeface="+mn-lt"/>
              </a:rPr>
              <a:t> - A relatively small number of journals accounts for most of the important scientific information in the world.</a:t>
            </a:r>
          </a:p>
          <a:p>
            <a:pPr>
              <a:spcBef>
                <a:spcPct val="50000"/>
              </a:spcBef>
              <a:buClr>
                <a:schemeClr val="tx2"/>
              </a:buClr>
              <a:buFontTx/>
              <a:buChar char="•"/>
              <a:defRPr/>
            </a:pPr>
            <a:r>
              <a:rPr lang="en-GB" sz="2400" kern="0" dirty="0"/>
              <a:t>Recent research has shown that 2000 journals account 95% of cited articles.</a:t>
            </a:r>
          </a:p>
          <a:p>
            <a:pPr>
              <a:spcBef>
                <a:spcPct val="50000"/>
              </a:spcBef>
              <a:buClr>
                <a:schemeClr val="tx2"/>
              </a:buClr>
              <a:buFontTx/>
              <a:buChar char="•"/>
              <a:defRPr/>
            </a:pPr>
            <a:r>
              <a:rPr lang="en-GB" sz="2400" kern="0" dirty="0"/>
              <a:t>We </a:t>
            </a:r>
            <a:r>
              <a:rPr lang="en-GB" sz="2400" b="1" kern="0" dirty="0"/>
              <a:t>have</a:t>
            </a:r>
            <a:r>
              <a:rPr lang="en-GB" sz="2400" kern="0" dirty="0"/>
              <a:t> the </a:t>
            </a:r>
            <a:r>
              <a:rPr lang="en-GB" sz="2400" b="1" kern="0" dirty="0"/>
              <a:t>BEST</a:t>
            </a:r>
            <a:r>
              <a:rPr lang="en-GB" sz="2400" kern="0" dirty="0"/>
              <a:t> (12,000+ Journals) </a:t>
            </a:r>
            <a:r>
              <a:rPr lang="en-GB" sz="2400" b="1" kern="0" dirty="0"/>
              <a:t>not</a:t>
            </a:r>
            <a:r>
              <a:rPr lang="en-GB" sz="2400" kern="0" dirty="0"/>
              <a:t> the </a:t>
            </a:r>
            <a:r>
              <a:rPr lang="en-GB" sz="2400" b="1" kern="0" dirty="0"/>
              <a:t>REST</a:t>
            </a:r>
          </a:p>
        </p:txBody>
      </p:sp>
      <p:graphicFrame>
        <p:nvGraphicFramePr>
          <p:cNvPr id="6" name="Table 5"/>
          <p:cNvGraphicFramePr>
            <a:graphicFrameLocks noGrp="1"/>
          </p:cNvGraphicFramePr>
          <p:nvPr/>
        </p:nvGraphicFramePr>
        <p:xfrm>
          <a:off x="5029200" y="2667000"/>
          <a:ext cx="3276600" cy="742950"/>
        </p:xfrm>
        <a:graphic>
          <a:graphicData uri="http://schemas.openxmlformats.org/drawingml/2006/table">
            <a:tbl>
              <a:tblPr/>
              <a:tblGrid>
                <a:gridCol w="1837214"/>
                <a:gridCol w="1439386"/>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charset="0"/>
                        </a:rPr>
                        <a:t>Country</a:t>
                      </a:r>
                      <a:endParaRPr kumimoji="0" lang="en-US" sz="18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charset="0"/>
                        </a:rPr>
                        <a:t>Journals</a:t>
                      </a:r>
                      <a:endParaRPr kumimoji="0" lang="en-US" sz="1800" b="1" i="0" u="none" strike="noStrike" cap="none" normalizeH="0" baseline="0" dirty="0" smtClean="0">
                        <a:ln>
                          <a:noFill/>
                        </a:ln>
                        <a:solidFill>
                          <a:srgbClr val="FFFFFF"/>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666666"/>
                          </a:solidFill>
                          <a:effectLst/>
                          <a:latin typeface="Arial" charset="0"/>
                        </a:rPr>
                        <a:t>India</a:t>
                      </a:r>
                      <a:endParaRPr kumimoji="0" lang="en-US" sz="1800" b="0" i="0" u="none" strike="noStrike" cap="none" normalizeH="0" baseline="0" dirty="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8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666666"/>
                          </a:solidFill>
                          <a:effectLst/>
                          <a:latin typeface="Arial" charset="0"/>
                        </a:rPr>
                        <a:t>150</a:t>
                      </a:r>
                      <a:endParaRPr kumimoji="0" lang="en-US" sz="1800" b="0" i="0" u="none" strike="noStrike" cap="none" normalizeH="0" baseline="0" dirty="0" smtClean="0">
                        <a:ln>
                          <a:noFill/>
                        </a:ln>
                        <a:solidFill>
                          <a:srgbClr val="6666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8CB"/>
                    </a:solidFill>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AGENDA:</a:t>
            </a:r>
          </a:p>
        </p:txBody>
      </p:sp>
      <p:sp>
        <p:nvSpPr>
          <p:cNvPr id="5" name="Rectangle 3"/>
          <p:cNvSpPr txBox="1">
            <a:spLocks noChangeArrowheads="1"/>
          </p:cNvSpPr>
          <p:nvPr/>
        </p:nvSpPr>
        <p:spPr bwMode="auto">
          <a:xfrm>
            <a:off x="914400" y="1676400"/>
            <a:ext cx="7772400" cy="4495800"/>
          </a:xfrm>
          <a:prstGeom prst="rect">
            <a:avLst/>
          </a:prstGeom>
          <a:noFill/>
          <a:ln w="9525">
            <a:noFill/>
            <a:miter lim="800000"/>
            <a:headEnd/>
            <a:tailEnd/>
          </a:ln>
          <a:effectLst/>
        </p:spPr>
        <p:txBody>
          <a:bodyPr lIns="0" tIns="0" rIns="182880" bIns="0"/>
          <a:lstStyle/>
          <a:p>
            <a:pPr marL="228600" indent="-228600">
              <a:spcBef>
                <a:spcPct val="50000"/>
              </a:spcBef>
              <a:buFontTx/>
              <a:buChar char="•"/>
              <a:defRPr/>
            </a:pPr>
            <a:r>
              <a:rPr lang="en-US" sz="2400" kern="0" dirty="0">
                <a:latin typeface="+mn-lt"/>
              </a:rPr>
              <a:t>WEB OF SCINCE – Discovery Starts Here</a:t>
            </a:r>
          </a:p>
          <a:p>
            <a:pPr marL="228600" indent="-228600">
              <a:spcBef>
                <a:spcPct val="50000"/>
              </a:spcBef>
              <a:buFontTx/>
              <a:buChar char="•"/>
              <a:defRPr/>
            </a:pPr>
            <a:r>
              <a:rPr lang="en-US" sz="2400" kern="0" dirty="0">
                <a:latin typeface="+mn-lt"/>
              </a:rPr>
              <a:t>WEB OF SCIENCE CORE COLLECTION:</a:t>
            </a:r>
          </a:p>
          <a:p>
            <a:pPr marL="685800" lvl="1" indent="-228600">
              <a:spcBef>
                <a:spcPct val="50000"/>
              </a:spcBef>
              <a:buFontTx/>
              <a:buChar char="•"/>
              <a:defRPr/>
            </a:pPr>
            <a:r>
              <a:rPr lang="en-US" sz="2400" kern="0" dirty="0">
                <a:latin typeface="+mn-lt"/>
              </a:rPr>
              <a:t>Introduction:- Research &amp; Discovery Platform</a:t>
            </a:r>
          </a:p>
          <a:p>
            <a:pPr marL="685800" lvl="1" indent="-228600">
              <a:spcBef>
                <a:spcPct val="50000"/>
              </a:spcBef>
              <a:buFontTx/>
              <a:buChar char="•"/>
              <a:defRPr/>
            </a:pPr>
            <a:r>
              <a:rPr lang="en-US" sz="2400" kern="0" dirty="0">
                <a:latin typeface="+mn-lt"/>
              </a:rPr>
              <a:t>Content and Coverage</a:t>
            </a:r>
            <a:r>
              <a:rPr lang="en-US" sz="2400" b="1" kern="0" dirty="0">
                <a:solidFill>
                  <a:srgbClr val="FFC000"/>
                </a:solidFill>
                <a:latin typeface="+mn-lt"/>
                <a:sym typeface="Wingdings" pitchFamily="2" charset="2"/>
              </a:rPr>
              <a:t>	LIVE DEMO</a:t>
            </a:r>
            <a:endParaRPr lang="en-US" sz="2400" b="1" kern="0" dirty="0">
              <a:solidFill>
                <a:srgbClr val="FFC000"/>
              </a:solidFill>
              <a:latin typeface="+mn-lt"/>
            </a:endParaRPr>
          </a:p>
          <a:p>
            <a:pPr marL="685800" lvl="1" indent="-228600">
              <a:spcBef>
                <a:spcPct val="50000"/>
              </a:spcBef>
              <a:buFontTx/>
              <a:buChar char="•"/>
              <a:defRPr/>
            </a:pPr>
            <a:r>
              <a:rPr lang="en-US" sz="2400" kern="0" dirty="0">
                <a:latin typeface="+mn-lt"/>
              </a:rPr>
              <a:t>Core Functionalities	</a:t>
            </a:r>
            <a:r>
              <a:rPr lang="en-US" sz="2400" b="1" kern="0" dirty="0">
                <a:solidFill>
                  <a:srgbClr val="FFC000"/>
                </a:solidFill>
                <a:latin typeface="+mn-lt"/>
                <a:sym typeface="Wingdings" pitchFamily="2" charset="2"/>
              </a:rPr>
              <a:t></a:t>
            </a:r>
            <a:r>
              <a:rPr lang="en-US" sz="2400" kern="0" dirty="0">
                <a:latin typeface="+mn-lt"/>
                <a:sym typeface="Wingdings" pitchFamily="2" charset="2"/>
              </a:rPr>
              <a:t>	</a:t>
            </a:r>
            <a:r>
              <a:rPr lang="en-US" sz="2400" b="1" kern="0" dirty="0">
                <a:solidFill>
                  <a:srgbClr val="FFC000"/>
                </a:solidFill>
                <a:latin typeface="+mn-lt"/>
                <a:sym typeface="Wingdings" pitchFamily="2" charset="2"/>
              </a:rPr>
              <a:t>LIVE DEMO</a:t>
            </a:r>
            <a:endParaRPr lang="en-US" sz="2400" b="1" kern="0" dirty="0">
              <a:solidFill>
                <a:srgbClr val="FFC000"/>
              </a:solidFill>
              <a:latin typeface="+mn-lt"/>
            </a:endParaRPr>
          </a:p>
          <a:p>
            <a:pPr marL="685800" lvl="1" indent="-228600">
              <a:spcBef>
                <a:spcPct val="50000"/>
              </a:spcBef>
              <a:buFontTx/>
              <a:buChar char="•"/>
              <a:defRPr/>
            </a:pPr>
            <a:r>
              <a:rPr lang="en-US" sz="2400" kern="0" dirty="0"/>
              <a:t>Foundational Values</a:t>
            </a:r>
          </a:p>
          <a:p>
            <a:pPr marL="228600" indent="-228600">
              <a:spcBef>
                <a:spcPct val="50000"/>
              </a:spcBef>
              <a:buFontTx/>
              <a:buChar char="•"/>
              <a:defRPr/>
            </a:pPr>
            <a:r>
              <a:rPr lang="en-US" sz="2400" kern="0" dirty="0">
                <a:latin typeface="+mn-lt"/>
              </a:rPr>
              <a:t>Q&amp;A</a:t>
            </a:r>
          </a:p>
          <a:p>
            <a:pPr marL="228600" indent="-228600">
              <a:spcBef>
                <a:spcPct val="50000"/>
              </a:spcBef>
              <a:buFontTx/>
              <a:buChar char="•"/>
              <a:defRPr/>
            </a:pPr>
            <a:endParaRPr lang="en-US" sz="2400" kern="0" dirty="0">
              <a:latin typeface="+mn-l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WEB OF SCIENCE</a:t>
            </a:r>
          </a:p>
        </p:txBody>
      </p:sp>
      <p:sp>
        <p:nvSpPr>
          <p:cNvPr id="4" name="Rectangle 2"/>
          <p:cNvSpPr txBox="1">
            <a:spLocks noChangeArrowheads="1"/>
          </p:cNvSpPr>
          <p:nvPr/>
        </p:nvSpPr>
        <p:spPr bwMode="auto">
          <a:xfrm>
            <a:off x="2971800" y="3124200"/>
            <a:ext cx="2895600" cy="457200"/>
          </a:xfrm>
          <a:prstGeom prst="rect">
            <a:avLst/>
          </a:prstGeom>
          <a:noFill/>
          <a:ln w="9525">
            <a:noFill/>
            <a:miter lim="800000"/>
            <a:headEnd/>
            <a:tailEnd/>
          </a:ln>
        </p:spPr>
        <p:txBody>
          <a:bodyPr lIns="0" tIns="0" rIns="0" bIns="0" anchor="b"/>
          <a:lstStyle/>
          <a:p>
            <a:pPr algn="ctr">
              <a:lnSpc>
                <a:spcPct val="90000"/>
              </a:lnSpc>
              <a:defRPr/>
            </a:pPr>
            <a:r>
              <a:rPr lang="en-US" sz="2800" kern="0" dirty="0">
                <a:solidFill>
                  <a:schemeClr val="bg1">
                    <a:lumMod val="50000"/>
                  </a:schemeClr>
                </a:solidFill>
                <a:latin typeface="+mj-lt"/>
                <a:ea typeface="+mj-ea"/>
                <a:cs typeface="+mj-cs"/>
              </a:rPr>
              <a:t>Thank You All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77888" y="274638"/>
            <a:ext cx="8229600" cy="792162"/>
          </a:xfrm>
        </p:spPr>
        <p:txBody>
          <a:bodyPr/>
          <a:lstStyle/>
          <a:p>
            <a:r>
              <a:rPr lang="en-US" smtClean="0">
                <a:solidFill>
                  <a:srgbClr val="FF8000"/>
                </a:solidFill>
                <a:ea typeface="MS PGothic" pitchFamily="34" charset="-128"/>
              </a:rPr>
              <a:t>SSR PORTFOLIO OVER RESEARCH CIRCLE</a:t>
            </a:r>
          </a:p>
        </p:txBody>
      </p:sp>
      <p:sp>
        <p:nvSpPr>
          <p:cNvPr id="7171" name="Slide Number Placeholder 2"/>
          <p:cNvSpPr>
            <a:spLocks noGrp="1"/>
          </p:cNvSpPr>
          <p:nvPr>
            <p:ph type="sldNum" sz="quarter" idx="11"/>
          </p:nvPr>
        </p:nvSpPr>
        <p:spPr>
          <a:xfrm>
            <a:off x="3124200" y="6356350"/>
            <a:ext cx="2895600" cy="365125"/>
          </a:xfrm>
          <a:noFill/>
        </p:spPr>
        <p:txBody>
          <a:bodyPr/>
          <a:lstStyle/>
          <a:p>
            <a:pPr algn="ctr"/>
            <a:fld id="{AD039E87-8549-47C4-B3CB-3AD4B65EACE7}" type="slidenum">
              <a:rPr lang="en-US" smtClean="0"/>
              <a:pPr algn="ctr"/>
              <a:t>3</a:t>
            </a:fld>
            <a:endParaRPr lang="en-US" smtClean="0"/>
          </a:p>
        </p:txBody>
      </p:sp>
      <p:grpSp>
        <p:nvGrpSpPr>
          <p:cNvPr id="7172" name="Group 28"/>
          <p:cNvGrpSpPr>
            <a:grpSpLocks/>
          </p:cNvGrpSpPr>
          <p:nvPr/>
        </p:nvGrpSpPr>
        <p:grpSpPr bwMode="auto">
          <a:xfrm>
            <a:off x="1971675" y="1479550"/>
            <a:ext cx="4483100" cy="4513263"/>
            <a:chOff x="2399148" y="1526368"/>
            <a:chExt cx="4481890" cy="4512658"/>
          </a:xfrm>
        </p:grpSpPr>
        <p:sp>
          <p:nvSpPr>
            <p:cNvPr id="7180" name="AutoShape 13"/>
            <p:cNvSpPr>
              <a:spLocks noChangeArrowheads="1"/>
            </p:cNvSpPr>
            <p:nvPr/>
          </p:nvSpPr>
          <p:spPr bwMode="auto">
            <a:xfrm rot="-5400000">
              <a:off x="2476721" y="1634709"/>
              <a:ext cx="4375295" cy="44333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9 w 21600"/>
                <a:gd name="T19" fmla="*/ 3164 h 21600"/>
                <a:gd name="T20" fmla="*/ 18441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23" y="12054"/>
                  </a:moveTo>
                  <a:cubicBezTo>
                    <a:pt x="18888" y="11639"/>
                    <a:pt x="18921" y="11220"/>
                    <a:pt x="18921" y="10800"/>
                  </a:cubicBezTo>
                  <a:cubicBezTo>
                    <a:pt x="18921" y="6753"/>
                    <a:pt x="15942" y="3325"/>
                    <a:pt x="11936" y="2758"/>
                  </a:cubicBezTo>
                  <a:lnTo>
                    <a:pt x="12311" y="106"/>
                  </a:lnTo>
                  <a:cubicBezTo>
                    <a:pt x="17639" y="859"/>
                    <a:pt x="21600" y="5419"/>
                    <a:pt x="21600" y="10800"/>
                  </a:cubicBezTo>
                  <a:cubicBezTo>
                    <a:pt x="21600" y="11358"/>
                    <a:pt x="21556" y="11916"/>
                    <a:pt x="21470" y="12468"/>
                  </a:cubicBezTo>
                  <a:lnTo>
                    <a:pt x="24137" y="12886"/>
                  </a:lnTo>
                  <a:lnTo>
                    <a:pt x="19523" y="16253"/>
                  </a:lnTo>
                  <a:lnTo>
                    <a:pt x="16155" y="11637"/>
                  </a:lnTo>
                  <a:lnTo>
                    <a:pt x="18823" y="12054"/>
                  </a:lnTo>
                  <a:close/>
                </a:path>
              </a:pathLst>
            </a:custGeom>
            <a:gradFill rotWithShape="1">
              <a:gsLst>
                <a:gs pos="0">
                  <a:srgbClr val="78A22F">
                    <a:alpha val="0"/>
                  </a:srgbClr>
                </a:gs>
                <a:gs pos="100000">
                  <a:srgbClr val="688C29"/>
                </a:gs>
              </a:gsLst>
              <a:lin ang="5400000" scaled="1"/>
            </a:gradFill>
            <a:ln w="9525" algn="ctr">
              <a:noFill/>
              <a:miter lim="800000"/>
              <a:headEnd/>
              <a:tailEnd/>
            </a:ln>
          </p:spPr>
          <p:txBody>
            <a:bodyPr wrap="none" lIns="0" tIns="0" rIns="182880" bIns="0" anchor="ctr"/>
            <a:lstStyle/>
            <a:p>
              <a:endParaRPr lang="en-US"/>
            </a:p>
          </p:txBody>
        </p:sp>
        <p:sp>
          <p:nvSpPr>
            <p:cNvPr id="6" name="AutoShape 14"/>
            <p:cNvSpPr>
              <a:spLocks noChangeArrowheads="1"/>
            </p:cNvSpPr>
            <p:nvPr/>
          </p:nvSpPr>
          <p:spPr bwMode="auto">
            <a:xfrm rot="16200000">
              <a:off x="2428170" y="1497346"/>
              <a:ext cx="4375295" cy="4433339"/>
            </a:xfrm>
            <a:custGeom>
              <a:avLst/>
              <a:gdLst>
                <a:gd name="G0" fmla="+- -6235455 0 0"/>
                <a:gd name="G1" fmla="+- -9870530 0 0"/>
                <a:gd name="G2" fmla="+- -6235455 0 -9870530"/>
                <a:gd name="G3" fmla="+- 10800 0 0"/>
                <a:gd name="G4" fmla="+- 0 0 -6235455"/>
                <a:gd name="T0" fmla="*/ 360 256 1"/>
                <a:gd name="T1" fmla="*/ 0 256 1"/>
                <a:gd name="G5" fmla="+- G2 T0 T1"/>
                <a:gd name="G6" fmla="?: G2 G2 G5"/>
                <a:gd name="G7" fmla="+- 0 0 G6"/>
                <a:gd name="G8" fmla="+- 7950 0 0"/>
                <a:gd name="G9" fmla="+- 0 0 -9870530"/>
                <a:gd name="G10" fmla="+- 7950 0 2700"/>
                <a:gd name="G11" fmla="cos G10 -6235455"/>
                <a:gd name="G12" fmla="sin G10 -6235455"/>
                <a:gd name="G13" fmla="cos 13500 -6235455"/>
                <a:gd name="G14" fmla="sin 13500 -6235455"/>
                <a:gd name="G15" fmla="+- G11 10800 0"/>
                <a:gd name="G16" fmla="+- G12 10800 0"/>
                <a:gd name="G17" fmla="+- G13 10800 0"/>
                <a:gd name="G18" fmla="+- G14 10800 0"/>
                <a:gd name="G19" fmla="*/ 7950 1 2"/>
                <a:gd name="G20" fmla="+- G19 5400 0"/>
                <a:gd name="G21" fmla="cos G20 -6235455"/>
                <a:gd name="G22" fmla="sin G20 -6235455"/>
                <a:gd name="G23" fmla="+- G21 10800 0"/>
                <a:gd name="G24" fmla="+- G12 G23 G22"/>
                <a:gd name="G25" fmla="+- G22 G23 G11"/>
                <a:gd name="G26" fmla="cos 10800 -6235455"/>
                <a:gd name="G27" fmla="sin 10800 -6235455"/>
                <a:gd name="G28" fmla="cos 7950 -6235455"/>
                <a:gd name="G29" fmla="sin 7950 -6235455"/>
                <a:gd name="G30" fmla="+- G26 10800 0"/>
                <a:gd name="G31" fmla="+- G27 10800 0"/>
                <a:gd name="G32" fmla="+- G28 10800 0"/>
                <a:gd name="G33" fmla="+- G29 10800 0"/>
                <a:gd name="G34" fmla="+- G19 5400 0"/>
                <a:gd name="G35" fmla="cos G34 -9870530"/>
                <a:gd name="G36" fmla="sin G34 -9870530"/>
                <a:gd name="G37" fmla="+/ -9870530 -6235455 2"/>
                <a:gd name="T2" fmla="*/ 180 256 1"/>
                <a:gd name="T3" fmla="*/ 0 256 1"/>
                <a:gd name="G38" fmla="+- G37 T2 T3"/>
                <a:gd name="G39" fmla="?: G2 G37 G38"/>
                <a:gd name="G40" fmla="cos 10800 G39"/>
                <a:gd name="G41" fmla="sin 10800 G39"/>
                <a:gd name="G42" fmla="cos 7950 G39"/>
                <a:gd name="G43" fmla="sin 7950 G39"/>
                <a:gd name="G44" fmla="+- G40 10800 0"/>
                <a:gd name="G45" fmla="+- G41 10800 0"/>
                <a:gd name="G46" fmla="+- G42 10800 0"/>
                <a:gd name="G47" fmla="+- G43 10800 0"/>
                <a:gd name="G48" fmla="+- G35 10800 0"/>
                <a:gd name="G49" fmla="+- G36 10800 0"/>
                <a:gd name="T4" fmla="*/ 4937 w 21600"/>
                <a:gd name="T5" fmla="*/ 1729 h 21600"/>
                <a:gd name="T6" fmla="*/ 2631 w 21600"/>
                <a:gd name="T7" fmla="*/ 6199 h 21600"/>
                <a:gd name="T8" fmla="*/ 6484 w 21600"/>
                <a:gd name="T9" fmla="*/ 4123 h 21600"/>
                <a:gd name="T10" fmla="*/ 9589 w 21600"/>
                <a:gd name="T11" fmla="*/ -2646 h 21600"/>
                <a:gd name="T12" fmla="*/ 14068 w 21600"/>
                <a:gd name="T13" fmla="*/ 1092 h 21600"/>
                <a:gd name="T14" fmla="*/ 10329 w 21600"/>
                <a:gd name="T15" fmla="*/ 557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087" y="2882"/>
                  </a:moveTo>
                  <a:cubicBezTo>
                    <a:pt x="7480" y="3116"/>
                    <a:pt x="5157" y="4618"/>
                    <a:pt x="3873" y="6898"/>
                  </a:cubicBezTo>
                  <a:lnTo>
                    <a:pt x="1389" y="5500"/>
                  </a:lnTo>
                  <a:cubicBezTo>
                    <a:pt x="3134" y="2402"/>
                    <a:pt x="6290" y="362"/>
                    <a:pt x="9831" y="43"/>
                  </a:cubicBezTo>
                  <a:lnTo>
                    <a:pt x="9589" y="-2646"/>
                  </a:lnTo>
                  <a:lnTo>
                    <a:pt x="14068" y="1092"/>
                  </a:lnTo>
                  <a:lnTo>
                    <a:pt x="10329" y="5571"/>
                  </a:lnTo>
                  <a:lnTo>
                    <a:pt x="10087" y="2882"/>
                  </a:lnTo>
                  <a:close/>
                </a:path>
              </a:pathLst>
            </a:custGeom>
            <a:gradFill rotWithShape="1">
              <a:gsLst>
                <a:gs pos="0">
                  <a:srgbClr val="FFB400">
                    <a:alpha val="0"/>
                  </a:srgbClr>
                </a:gs>
                <a:gs pos="50000">
                  <a:srgbClr val="FFB400">
                    <a:gamma/>
                    <a:tint val="73725"/>
                    <a:invGamma/>
                  </a:srgbClr>
                </a:gs>
                <a:gs pos="100000">
                  <a:srgbClr val="FFB400">
                    <a:alpha val="0"/>
                  </a:srgbClr>
                </a:gs>
              </a:gsLst>
              <a:lin ang="0" scaled="1"/>
            </a:gradFill>
            <a:ln w="9525" algn="ctr">
              <a:noFill/>
              <a:miter lim="800000"/>
              <a:headEnd/>
              <a:tailEnd/>
            </a:ln>
            <a:effectLst/>
          </p:spPr>
          <p:txBody>
            <a:bodyPr wrap="none" lIns="0" tIns="0" rIns="182880" bIns="0" anchor="ctr"/>
            <a:lstStyle/>
            <a:p>
              <a:pPr fontAlgn="auto">
                <a:spcBef>
                  <a:spcPts val="0"/>
                </a:spcBef>
                <a:spcAft>
                  <a:spcPts val="0"/>
                </a:spcAft>
                <a:defRPr/>
              </a:pPr>
              <a:endParaRPr lang="en-US" sz="1400">
                <a:solidFill>
                  <a:srgbClr val="4B4B4B"/>
                </a:solidFill>
                <a:latin typeface="+mn-lt"/>
              </a:endParaRPr>
            </a:p>
          </p:txBody>
        </p:sp>
        <p:sp>
          <p:nvSpPr>
            <p:cNvPr id="7184" name="AutoShape 15"/>
            <p:cNvSpPr>
              <a:spLocks noChangeArrowheads="1"/>
            </p:cNvSpPr>
            <p:nvPr/>
          </p:nvSpPr>
          <p:spPr bwMode="auto">
            <a:xfrm rot="-5400000">
              <a:off x="2428170" y="1609734"/>
              <a:ext cx="4375295" cy="443333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9 w 21600"/>
                <a:gd name="T19" fmla="*/ 3164 h 21600"/>
                <a:gd name="T20" fmla="*/ 18441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762" y="8427"/>
                  </a:moveTo>
                  <a:cubicBezTo>
                    <a:pt x="2535" y="9197"/>
                    <a:pt x="2420" y="9996"/>
                    <a:pt x="2420" y="10799"/>
                  </a:cubicBezTo>
                  <a:cubicBezTo>
                    <a:pt x="2419" y="13095"/>
                    <a:pt x="3361" y="15290"/>
                    <a:pt x="5025" y="16872"/>
                  </a:cubicBezTo>
                  <a:lnTo>
                    <a:pt x="3357" y="18626"/>
                  </a:lnTo>
                  <a:cubicBezTo>
                    <a:pt x="1213" y="16587"/>
                    <a:pt x="0" y="13758"/>
                    <a:pt x="0" y="10800"/>
                  </a:cubicBezTo>
                  <a:cubicBezTo>
                    <a:pt x="-1" y="9764"/>
                    <a:pt x="148" y="8734"/>
                    <a:pt x="441" y="7742"/>
                  </a:cubicBezTo>
                  <a:lnTo>
                    <a:pt x="-2148" y="6977"/>
                  </a:lnTo>
                  <a:lnTo>
                    <a:pt x="2709" y="4334"/>
                  </a:lnTo>
                  <a:lnTo>
                    <a:pt x="5352" y="9191"/>
                  </a:lnTo>
                  <a:lnTo>
                    <a:pt x="2762" y="8427"/>
                  </a:lnTo>
                  <a:close/>
                </a:path>
              </a:pathLst>
            </a:custGeom>
            <a:gradFill rotWithShape="1">
              <a:gsLst>
                <a:gs pos="0">
                  <a:srgbClr val="0071A5"/>
                </a:gs>
                <a:gs pos="100000">
                  <a:srgbClr val="0083BF">
                    <a:alpha val="0"/>
                  </a:srgbClr>
                </a:gs>
              </a:gsLst>
              <a:lin ang="5400000" scaled="1"/>
            </a:gradFill>
            <a:ln w="9525" algn="ctr">
              <a:noFill/>
              <a:miter lim="800000"/>
              <a:headEnd/>
              <a:tailEnd/>
            </a:ln>
          </p:spPr>
          <p:txBody>
            <a:bodyPr wrap="none" lIns="0" tIns="0" rIns="182880" bIns="0" anchor="ctr"/>
            <a:lstStyle/>
            <a:p>
              <a:endParaRPr lang="en-US"/>
            </a:p>
          </p:txBody>
        </p:sp>
        <p:sp>
          <p:nvSpPr>
            <p:cNvPr id="8" name="AutoShape 16"/>
            <p:cNvSpPr>
              <a:spLocks noChangeArrowheads="1"/>
            </p:cNvSpPr>
            <p:nvPr/>
          </p:nvSpPr>
          <p:spPr bwMode="auto">
            <a:xfrm rot="16200000">
              <a:off x="2464715" y="1575082"/>
              <a:ext cx="4380913" cy="4432690"/>
            </a:xfrm>
            <a:custGeom>
              <a:avLst/>
              <a:gdLst>
                <a:gd name="G0" fmla="+- 7926124 0 0"/>
                <a:gd name="G1" fmla="+- 1537744 0 0"/>
                <a:gd name="G2" fmla="+- 7926124 0 1537744"/>
                <a:gd name="G3" fmla="+- 10800 0 0"/>
                <a:gd name="G4" fmla="+- 0 0 7926124"/>
                <a:gd name="T0" fmla="*/ 360 256 1"/>
                <a:gd name="T1" fmla="*/ 0 256 1"/>
                <a:gd name="G5" fmla="+- G2 T0 T1"/>
                <a:gd name="G6" fmla="?: G2 G2 G5"/>
                <a:gd name="G7" fmla="+- 0 0 G6"/>
                <a:gd name="G8" fmla="+- 8072 0 0"/>
                <a:gd name="G9" fmla="+- 0 0 1537744"/>
                <a:gd name="G10" fmla="+- 8072 0 2700"/>
                <a:gd name="G11" fmla="cos G10 7926124"/>
                <a:gd name="G12" fmla="sin G10 7926124"/>
                <a:gd name="G13" fmla="cos 13500 7926124"/>
                <a:gd name="G14" fmla="sin 13500 7926124"/>
                <a:gd name="G15" fmla="+- G11 10800 0"/>
                <a:gd name="G16" fmla="+- G12 10800 0"/>
                <a:gd name="G17" fmla="+- G13 10800 0"/>
                <a:gd name="G18" fmla="+- G14 10800 0"/>
                <a:gd name="G19" fmla="*/ 8072 1 2"/>
                <a:gd name="G20" fmla="+- G19 5400 0"/>
                <a:gd name="G21" fmla="cos G20 7926124"/>
                <a:gd name="G22" fmla="sin G20 7926124"/>
                <a:gd name="G23" fmla="+- G21 10800 0"/>
                <a:gd name="G24" fmla="+- G12 G23 G22"/>
                <a:gd name="G25" fmla="+- G22 G23 G11"/>
                <a:gd name="G26" fmla="cos 10800 7926124"/>
                <a:gd name="G27" fmla="sin 10800 7926124"/>
                <a:gd name="G28" fmla="cos 8072 7926124"/>
                <a:gd name="G29" fmla="sin 8072 7926124"/>
                <a:gd name="G30" fmla="+- G26 10800 0"/>
                <a:gd name="G31" fmla="+- G27 10800 0"/>
                <a:gd name="G32" fmla="+- G28 10800 0"/>
                <a:gd name="G33" fmla="+- G29 10800 0"/>
                <a:gd name="G34" fmla="+- G19 5400 0"/>
                <a:gd name="G35" fmla="cos G34 1537744"/>
                <a:gd name="G36" fmla="sin G34 1537744"/>
                <a:gd name="G37" fmla="+/ 1537744 7926124 2"/>
                <a:gd name="T2" fmla="*/ 180 256 1"/>
                <a:gd name="T3" fmla="*/ 0 256 1"/>
                <a:gd name="G38" fmla="+- G37 T2 T3"/>
                <a:gd name="G39" fmla="?: G2 G37 G38"/>
                <a:gd name="G40" fmla="cos 10800 G39"/>
                <a:gd name="G41" fmla="sin 10800 G39"/>
                <a:gd name="G42" fmla="cos 8072 G39"/>
                <a:gd name="G43" fmla="sin 8072 G39"/>
                <a:gd name="G44" fmla="+- G40 10800 0"/>
                <a:gd name="G45" fmla="+- G41 10800 0"/>
                <a:gd name="G46" fmla="+- G42 10800 0"/>
                <a:gd name="G47" fmla="+- G43 10800 0"/>
                <a:gd name="G48" fmla="+- G35 10800 0"/>
                <a:gd name="G49" fmla="+- G36 10800 0"/>
                <a:gd name="T4" fmla="*/ 14100 w 21600"/>
                <a:gd name="T5" fmla="*/ 21083 h 21600"/>
                <a:gd name="T6" fmla="*/ 19455 w 21600"/>
                <a:gd name="T7" fmla="*/ 14557 h 21600"/>
                <a:gd name="T8" fmla="*/ 13267 w 21600"/>
                <a:gd name="T9" fmla="*/ 18485 h 21600"/>
                <a:gd name="T10" fmla="*/ 3858 w 21600"/>
                <a:gd name="T11" fmla="*/ 22378 h 21600"/>
                <a:gd name="T12" fmla="*/ 2462 w 21600"/>
                <a:gd name="T13" fmla="*/ 16804 h 21600"/>
                <a:gd name="T14" fmla="*/ 8037 w 21600"/>
                <a:gd name="T15" fmla="*/ 15407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6649" y="17723"/>
                  </a:moveTo>
                  <a:cubicBezTo>
                    <a:pt x="7903" y="18474"/>
                    <a:pt x="9337" y="18872"/>
                    <a:pt x="10800" y="18872"/>
                  </a:cubicBezTo>
                  <a:cubicBezTo>
                    <a:pt x="14015" y="18871"/>
                    <a:pt x="16924" y="16963"/>
                    <a:pt x="18204" y="14014"/>
                  </a:cubicBezTo>
                  <a:lnTo>
                    <a:pt x="20706" y="15100"/>
                  </a:lnTo>
                  <a:cubicBezTo>
                    <a:pt x="18993" y="19046"/>
                    <a:pt x="15102" y="21599"/>
                    <a:pt x="10800" y="21600"/>
                  </a:cubicBezTo>
                  <a:cubicBezTo>
                    <a:pt x="8843" y="21600"/>
                    <a:pt x="6924" y="21068"/>
                    <a:pt x="5246" y="20062"/>
                  </a:cubicBezTo>
                  <a:lnTo>
                    <a:pt x="3858" y="22378"/>
                  </a:lnTo>
                  <a:lnTo>
                    <a:pt x="2462" y="16804"/>
                  </a:lnTo>
                  <a:lnTo>
                    <a:pt x="8037" y="15407"/>
                  </a:lnTo>
                  <a:lnTo>
                    <a:pt x="6649" y="17723"/>
                  </a:lnTo>
                  <a:close/>
                </a:path>
              </a:pathLst>
            </a:custGeom>
            <a:gradFill rotWithShape="1">
              <a:gsLst>
                <a:gs pos="0">
                  <a:schemeClr val="folHlink">
                    <a:gamma/>
                    <a:shade val="46275"/>
                    <a:invGamma/>
                  </a:schemeClr>
                </a:gs>
                <a:gs pos="100000">
                  <a:schemeClr val="folHlink">
                    <a:alpha val="0"/>
                  </a:schemeClr>
                </a:gs>
              </a:gsLst>
              <a:lin ang="0" scaled="1"/>
            </a:gradFill>
            <a:ln w="9525" algn="ctr">
              <a:noFill/>
              <a:miter lim="800000"/>
              <a:headEnd/>
              <a:tailEnd/>
            </a:ln>
            <a:effectLst/>
          </p:spPr>
          <p:txBody>
            <a:bodyPr wrap="none" lIns="0" tIns="0" rIns="182880" bIns="0" anchor="ctr"/>
            <a:lstStyle/>
            <a:p>
              <a:pPr fontAlgn="auto">
                <a:spcBef>
                  <a:spcPts val="0"/>
                </a:spcBef>
                <a:spcAft>
                  <a:spcPts val="0"/>
                </a:spcAft>
                <a:defRPr/>
              </a:pPr>
              <a:endParaRPr lang="en-US" sz="1400">
                <a:solidFill>
                  <a:srgbClr val="4B4B4B"/>
                </a:solidFill>
                <a:latin typeface="+mn-lt"/>
              </a:endParaRPr>
            </a:p>
          </p:txBody>
        </p:sp>
        <p:sp>
          <p:nvSpPr>
            <p:cNvPr id="7186" name="AutoShape 23"/>
            <p:cNvSpPr>
              <a:spLocks noChangeArrowheads="1"/>
            </p:cNvSpPr>
            <p:nvPr/>
          </p:nvSpPr>
          <p:spPr bwMode="auto">
            <a:xfrm rot="-6886644">
              <a:off x="2979363" y="2177941"/>
              <a:ext cx="3368494" cy="33515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3 w 21600"/>
                <a:gd name="T19" fmla="*/ 3158 h 21600"/>
                <a:gd name="T20" fmla="*/ 18437 w 21600"/>
                <a:gd name="T21" fmla="*/ 1844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710" y="10807"/>
                  </a:moveTo>
                  <a:cubicBezTo>
                    <a:pt x="16710" y="10805"/>
                    <a:pt x="16711" y="10802"/>
                    <a:pt x="16711" y="10800"/>
                  </a:cubicBezTo>
                  <a:cubicBezTo>
                    <a:pt x="16711" y="7535"/>
                    <a:pt x="14064" y="4889"/>
                    <a:pt x="10800" y="4889"/>
                  </a:cubicBezTo>
                  <a:cubicBezTo>
                    <a:pt x="7535" y="4889"/>
                    <a:pt x="4889" y="7535"/>
                    <a:pt x="4889" y="10800"/>
                  </a:cubicBezTo>
                  <a:cubicBezTo>
                    <a:pt x="4889" y="14064"/>
                    <a:pt x="7535" y="16711"/>
                    <a:pt x="10800" y="16711"/>
                  </a:cubicBezTo>
                  <a:cubicBezTo>
                    <a:pt x="13367" y="16711"/>
                    <a:pt x="15641" y="15053"/>
                    <a:pt x="16427" y="12608"/>
                  </a:cubicBezTo>
                  <a:lnTo>
                    <a:pt x="21081" y="14104"/>
                  </a:lnTo>
                  <a:cubicBezTo>
                    <a:pt x="19646" y="18571"/>
                    <a:pt x="15491" y="21599"/>
                    <a:pt x="10800" y="21600"/>
                  </a:cubicBezTo>
                  <a:cubicBezTo>
                    <a:pt x="4835" y="21600"/>
                    <a:pt x="0" y="16764"/>
                    <a:pt x="0" y="10800"/>
                  </a:cubicBezTo>
                  <a:cubicBezTo>
                    <a:pt x="0" y="4835"/>
                    <a:pt x="4835" y="0"/>
                    <a:pt x="10800" y="0"/>
                  </a:cubicBezTo>
                  <a:cubicBezTo>
                    <a:pt x="16764" y="0"/>
                    <a:pt x="21600" y="4835"/>
                    <a:pt x="21600" y="10800"/>
                  </a:cubicBezTo>
                  <a:cubicBezTo>
                    <a:pt x="21600" y="10804"/>
                    <a:pt x="21599" y="10809"/>
                    <a:pt x="21599" y="10814"/>
                  </a:cubicBezTo>
                  <a:lnTo>
                    <a:pt x="24299" y="10818"/>
                  </a:lnTo>
                  <a:lnTo>
                    <a:pt x="19148" y="15956"/>
                  </a:lnTo>
                  <a:lnTo>
                    <a:pt x="14010" y="10804"/>
                  </a:lnTo>
                  <a:lnTo>
                    <a:pt x="16710" y="10807"/>
                  </a:lnTo>
                  <a:close/>
                </a:path>
              </a:pathLst>
            </a:custGeom>
            <a:solidFill>
              <a:srgbClr val="DC0A0A"/>
            </a:solidFill>
            <a:ln w="9525" algn="ctr">
              <a:noFill/>
              <a:miter lim="800000"/>
              <a:headEnd/>
              <a:tailEnd/>
            </a:ln>
          </p:spPr>
          <p:txBody>
            <a:bodyPr wrap="none" lIns="0" tIns="0" rIns="182880" bIns="0" anchor="ctr"/>
            <a:lstStyle/>
            <a:p>
              <a:endParaRPr lang="en-US"/>
            </a:p>
          </p:txBody>
        </p:sp>
        <p:sp>
          <p:nvSpPr>
            <p:cNvPr id="7187" name="Text Box 24"/>
            <p:cNvSpPr txBox="1">
              <a:spLocks noChangeArrowheads="1"/>
            </p:cNvSpPr>
            <p:nvPr/>
          </p:nvSpPr>
          <p:spPr bwMode="auto">
            <a:xfrm>
              <a:off x="5257800" y="2874207"/>
              <a:ext cx="1043853" cy="430887"/>
            </a:xfrm>
            <a:prstGeom prst="rect">
              <a:avLst/>
            </a:prstGeom>
            <a:noFill/>
            <a:ln w="9525" algn="ctr">
              <a:noFill/>
              <a:miter lim="800000"/>
              <a:headEnd/>
              <a:tailEnd/>
            </a:ln>
          </p:spPr>
          <p:txBody>
            <a:bodyPr lIns="0" tIns="0" rIns="182880" bIns="0" anchor="ctr" anchorCtr="1">
              <a:spAutoFit/>
            </a:bodyPr>
            <a:lstStyle/>
            <a:p>
              <a:pPr algn="ctr"/>
              <a:r>
                <a:rPr lang="en-US" altLang="ja-JP" sz="1400" b="1">
                  <a:solidFill>
                    <a:srgbClr val="FFFFFF"/>
                  </a:solidFill>
                  <a:latin typeface="Calibri" pitchFamily="34" charset="0"/>
                  <a:ea typeface="MS PGothic" pitchFamily="34" charset="-128"/>
                </a:rPr>
                <a:t>Literature search</a:t>
              </a:r>
            </a:p>
          </p:txBody>
        </p:sp>
        <p:sp>
          <p:nvSpPr>
            <p:cNvPr id="7188" name="Text Box 25"/>
            <p:cNvSpPr txBox="1">
              <a:spLocks noChangeArrowheads="1"/>
            </p:cNvSpPr>
            <p:nvPr/>
          </p:nvSpPr>
          <p:spPr bwMode="auto">
            <a:xfrm>
              <a:off x="5562600" y="3591543"/>
              <a:ext cx="1042335" cy="215415"/>
            </a:xfrm>
            <a:prstGeom prst="rect">
              <a:avLst/>
            </a:prstGeom>
            <a:noFill/>
            <a:ln w="9525" algn="ctr">
              <a:noFill/>
              <a:miter lim="800000"/>
              <a:headEnd/>
              <a:tailEnd/>
            </a:ln>
          </p:spPr>
          <p:txBody>
            <a:bodyPr lIns="0" tIns="0" rIns="182880" bIns="0" anchor="ctr" anchorCtr="1">
              <a:spAutoFit/>
            </a:bodyPr>
            <a:lstStyle/>
            <a:p>
              <a:pPr algn="ctr"/>
              <a:r>
                <a:rPr lang="en-US" altLang="ja-JP" sz="1400" b="1">
                  <a:solidFill>
                    <a:srgbClr val="FFFFFF"/>
                  </a:solidFill>
                  <a:latin typeface="Calibri" pitchFamily="34" charset="0"/>
                  <a:ea typeface="MS PGothic" pitchFamily="34" charset="-128"/>
                </a:rPr>
                <a:t>Research</a:t>
              </a:r>
            </a:p>
          </p:txBody>
        </p:sp>
        <p:sp>
          <p:nvSpPr>
            <p:cNvPr id="7189" name="Text Box 26"/>
            <p:cNvSpPr txBox="1">
              <a:spLocks noChangeArrowheads="1"/>
            </p:cNvSpPr>
            <p:nvPr/>
          </p:nvSpPr>
          <p:spPr bwMode="auto">
            <a:xfrm>
              <a:off x="5410200" y="4277342"/>
              <a:ext cx="1043853" cy="215415"/>
            </a:xfrm>
            <a:prstGeom prst="rect">
              <a:avLst/>
            </a:prstGeom>
            <a:noFill/>
            <a:ln w="9525" algn="ctr">
              <a:noFill/>
              <a:miter lim="800000"/>
              <a:headEnd/>
              <a:tailEnd/>
            </a:ln>
          </p:spPr>
          <p:txBody>
            <a:bodyPr lIns="0" tIns="0" rIns="182880" bIns="0" anchor="ctr" anchorCtr="1">
              <a:spAutoFit/>
            </a:bodyPr>
            <a:lstStyle/>
            <a:p>
              <a:pPr algn="ctr"/>
              <a:r>
                <a:rPr lang="en-US" altLang="ja-JP" sz="1400" b="1">
                  <a:solidFill>
                    <a:srgbClr val="FFFFFF"/>
                  </a:solidFill>
                  <a:latin typeface="Calibri" pitchFamily="34" charset="0"/>
                  <a:ea typeface="MS PGothic" pitchFamily="34" charset="-128"/>
                </a:rPr>
                <a:t>Discover</a:t>
              </a:r>
            </a:p>
          </p:txBody>
        </p:sp>
        <p:sp>
          <p:nvSpPr>
            <p:cNvPr id="7190" name="Text Box 27"/>
            <p:cNvSpPr txBox="1">
              <a:spLocks noChangeArrowheads="1"/>
            </p:cNvSpPr>
            <p:nvPr/>
          </p:nvSpPr>
          <p:spPr bwMode="auto">
            <a:xfrm>
              <a:off x="4876800" y="4810743"/>
              <a:ext cx="1040818" cy="215415"/>
            </a:xfrm>
            <a:prstGeom prst="rect">
              <a:avLst/>
            </a:prstGeom>
            <a:noFill/>
            <a:ln w="9525" algn="ctr">
              <a:noFill/>
              <a:miter lim="800000"/>
              <a:headEnd/>
              <a:tailEnd/>
            </a:ln>
          </p:spPr>
          <p:txBody>
            <a:bodyPr lIns="0" tIns="0" rIns="182880" bIns="0" anchor="ctr" anchorCtr="1">
              <a:spAutoFit/>
            </a:bodyPr>
            <a:lstStyle/>
            <a:p>
              <a:pPr algn="ctr"/>
              <a:r>
                <a:rPr lang="en-US" altLang="ja-JP" sz="1400" b="1">
                  <a:solidFill>
                    <a:srgbClr val="FFFFFF"/>
                  </a:solidFill>
                  <a:latin typeface="Calibri" pitchFamily="34" charset="0"/>
                  <a:ea typeface="MS PGothic" pitchFamily="34" charset="-128"/>
                </a:rPr>
                <a:t>Write</a:t>
              </a:r>
            </a:p>
          </p:txBody>
        </p:sp>
        <p:sp>
          <p:nvSpPr>
            <p:cNvPr id="7191" name="Text Box 29"/>
            <p:cNvSpPr txBox="1">
              <a:spLocks noChangeArrowheads="1"/>
            </p:cNvSpPr>
            <p:nvPr/>
          </p:nvSpPr>
          <p:spPr bwMode="auto">
            <a:xfrm>
              <a:off x="3200400" y="4658343"/>
              <a:ext cx="1040818" cy="215415"/>
            </a:xfrm>
            <a:prstGeom prst="rect">
              <a:avLst/>
            </a:prstGeom>
            <a:noFill/>
            <a:ln w="9525" algn="ctr">
              <a:noFill/>
              <a:miter lim="800000"/>
              <a:headEnd/>
              <a:tailEnd/>
            </a:ln>
          </p:spPr>
          <p:txBody>
            <a:bodyPr lIns="0" tIns="0" rIns="182880" bIns="0" anchor="ctr" anchorCtr="1">
              <a:spAutoFit/>
            </a:bodyPr>
            <a:lstStyle/>
            <a:p>
              <a:pPr algn="ctr"/>
              <a:r>
                <a:rPr lang="en-US" altLang="ja-JP" sz="1400" b="1">
                  <a:solidFill>
                    <a:srgbClr val="FFFFFF"/>
                  </a:solidFill>
                  <a:latin typeface="Calibri" pitchFamily="34" charset="0"/>
                  <a:ea typeface="MS PGothic" pitchFamily="34" charset="-128"/>
                </a:rPr>
                <a:t>Review</a:t>
              </a:r>
            </a:p>
          </p:txBody>
        </p:sp>
        <p:sp>
          <p:nvSpPr>
            <p:cNvPr id="7192" name="Text Box 30"/>
            <p:cNvSpPr txBox="1">
              <a:spLocks noChangeArrowheads="1"/>
            </p:cNvSpPr>
            <p:nvPr/>
          </p:nvSpPr>
          <p:spPr bwMode="auto">
            <a:xfrm>
              <a:off x="2971800" y="3439143"/>
              <a:ext cx="1037784" cy="215415"/>
            </a:xfrm>
            <a:prstGeom prst="rect">
              <a:avLst/>
            </a:prstGeom>
            <a:noFill/>
            <a:ln w="9525" algn="ctr">
              <a:noFill/>
              <a:miter lim="800000"/>
              <a:headEnd/>
              <a:tailEnd/>
            </a:ln>
          </p:spPr>
          <p:txBody>
            <a:bodyPr lIns="0" tIns="0" rIns="182880" bIns="0" anchor="ctr" anchorCtr="1">
              <a:spAutoFit/>
            </a:bodyPr>
            <a:lstStyle/>
            <a:p>
              <a:pPr algn="ctr"/>
              <a:r>
                <a:rPr lang="en-US" altLang="ja-JP" sz="1400" b="1">
                  <a:solidFill>
                    <a:srgbClr val="FFFFFF"/>
                  </a:solidFill>
                  <a:latin typeface="Calibri" pitchFamily="34" charset="0"/>
                  <a:ea typeface="MS PGothic" pitchFamily="34" charset="-128"/>
                </a:rPr>
                <a:t>Evaluate</a:t>
              </a:r>
            </a:p>
          </p:txBody>
        </p:sp>
        <p:sp>
          <p:nvSpPr>
            <p:cNvPr id="7193" name="Text Box 31"/>
            <p:cNvSpPr txBox="1">
              <a:spLocks noChangeArrowheads="1"/>
            </p:cNvSpPr>
            <p:nvPr/>
          </p:nvSpPr>
          <p:spPr bwMode="auto">
            <a:xfrm>
              <a:off x="2971800" y="4048743"/>
              <a:ext cx="1043853" cy="215415"/>
            </a:xfrm>
            <a:prstGeom prst="rect">
              <a:avLst/>
            </a:prstGeom>
            <a:noFill/>
            <a:ln w="9525" algn="ctr">
              <a:noFill/>
              <a:miter lim="800000"/>
              <a:headEnd/>
              <a:tailEnd/>
            </a:ln>
          </p:spPr>
          <p:txBody>
            <a:bodyPr lIns="0" tIns="0" rIns="182880" bIns="0" anchor="ctr" anchorCtr="1">
              <a:spAutoFit/>
            </a:bodyPr>
            <a:lstStyle/>
            <a:p>
              <a:pPr algn="ctr"/>
              <a:r>
                <a:rPr lang="en-US" altLang="ja-JP" sz="1400" b="1">
                  <a:solidFill>
                    <a:srgbClr val="FFFFFF"/>
                  </a:solidFill>
                  <a:latin typeface="Calibri" pitchFamily="34" charset="0"/>
                  <a:ea typeface="MS PGothic" pitchFamily="34" charset="-128"/>
                </a:rPr>
                <a:t>Publish</a:t>
              </a:r>
            </a:p>
          </p:txBody>
        </p:sp>
        <p:sp>
          <p:nvSpPr>
            <p:cNvPr id="7194" name="Rectangle 32"/>
            <p:cNvSpPr>
              <a:spLocks noChangeArrowheads="1"/>
            </p:cNvSpPr>
            <p:nvPr/>
          </p:nvSpPr>
          <p:spPr bwMode="auto">
            <a:xfrm>
              <a:off x="4429957" y="2184301"/>
              <a:ext cx="462754" cy="753931"/>
            </a:xfrm>
            <a:prstGeom prst="rect">
              <a:avLst/>
            </a:prstGeom>
            <a:solidFill>
              <a:srgbClr val="DC0A0A"/>
            </a:solidFill>
            <a:ln w="9525" algn="ctr">
              <a:noFill/>
              <a:miter lim="800000"/>
              <a:headEnd/>
              <a:tailEnd/>
            </a:ln>
          </p:spPr>
          <p:txBody>
            <a:bodyPr wrap="none" lIns="0" tIns="0" rIns="182880" bIns="0" anchor="ctr"/>
            <a:lstStyle/>
            <a:p>
              <a:endParaRPr lang="en-US" sz="1400">
                <a:solidFill>
                  <a:srgbClr val="4B4B4B"/>
                </a:solidFill>
                <a:latin typeface="Calibri" pitchFamily="34" charset="0"/>
              </a:endParaRPr>
            </a:p>
          </p:txBody>
        </p:sp>
        <p:sp>
          <p:nvSpPr>
            <p:cNvPr id="7195" name="Text Box 33"/>
            <p:cNvSpPr txBox="1">
              <a:spLocks noChangeArrowheads="1"/>
            </p:cNvSpPr>
            <p:nvPr/>
          </p:nvSpPr>
          <p:spPr bwMode="auto">
            <a:xfrm>
              <a:off x="3200400" y="2905743"/>
              <a:ext cx="1036267" cy="215415"/>
            </a:xfrm>
            <a:prstGeom prst="rect">
              <a:avLst/>
            </a:prstGeom>
            <a:noFill/>
            <a:ln w="9525" algn="ctr">
              <a:noFill/>
              <a:miter lim="800000"/>
              <a:headEnd/>
              <a:tailEnd/>
            </a:ln>
          </p:spPr>
          <p:txBody>
            <a:bodyPr lIns="0" tIns="0" rIns="182880" bIns="0" anchor="ctr" anchorCtr="1">
              <a:spAutoFit/>
            </a:bodyPr>
            <a:lstStyle/>
            <a:p>
              <a:pPr algn="ctr"/>
              <a:r>
                <a:rPr lang="en-US" altLang="ja-JP" sz="1400" b="1">
                  <a:solidFill>
                    <a:srgbClr val="FFFFFF"/>
                  </a:solidFill>
                  <a:latin typeface="Calibri" pitchFamily="34" charset="0"/>
                  <a:ea typeface="MS PGothic" pitchFamily="34" charset="-128"/>
                </a:rPr>
                <a:t>Promote</a:t>
              </a:r>
            </a:p>
          </p:txBody>
        </p:sp>
        <p:sp>
          <p:nvSpPr>
            <p:cNvPr id="7196" name="Text Box 34"/>
            <p:cNvSpPr txBox="1">
              <a:spLocks noChangeArrowheads="1"/>
            </p:cNvSpPr>
            <p:nvPr/>
          </p:nvSpPr>
          <p:spPr bwMode="auto">
            <a:xfrm>
              <a:off x="4038600" y="5039343"/>
              <a:ext cx="1037784" cy="215415"/>
            </a:xfrm>
            <a:prstGeom prst="rect">
              <a:avLst/>
            </a:prstGeom>
            <a:noFill/>
            <a:ln w="9525" algn="ctr">
              <a:noFill/>
              <a:miter lim="800000"/>
              <a:headEnd/>
              <a:tailEnd/>
            </a:ln>
          </p:spPr>
          <p:txBody>
            <a:bodyPr lIns="0" tIns="0" rIns="182880" bIns="0" anchor="ctr" anchorCtr="1">
              <a:spAutoFit/>
            </a:bodyPr>
            <a:lstStyle/>
            <a:p>
              <a:pPr algn="ctr"/>
              <a:r>
                <a:rPr lang="en-US" altLang="ja-JP" sz="1400" b="1">
                  <a:solidFill>
                    <a:srgbClr val="FFFFFF"/>
                  </a:solidFill>
                  <a:latin typeface="Calibri" pitchFamily="34" charset="0"/>
                  <a:ea typeface="MS PGothic" pitchFamily="34" charset="-128"/>
                </a:rPr>
                <a:t>Submit</a:t>
              </a:r>
            </a:p>
          </p:txBody>
        </p:sp>
        <p:sp>
          <p:nvSpPr>
            <p:cNvPr id="7197" name="Text Box 24"/>
            <p:cNvSpPr txBox="1">
              <a:spLocks noChangeArrowheads="1"/>
            </p:cNvSpPr>
            <p:nvPr/>
          </p:nvSpPr>
          <p:spPr bwMode="auto">
            <a:xfrm>
              <a:off x="4191000" y="2362229"/>
              <a:ext cx="1043853" cy="430829"/>
            </a:xfrm>
            <a:prstGeom prst="rect">
              <a:avLst/>
            </a:prstGeom>
            <a:noFill/>
            <a:ln w="9525" algn="ctr">
              <a:noFill/>
              <a:miter lim="800000"/>
              <a:headEnd/>
              <a:tailEnd/>
            </a:ln>
          </p:spPr>
          <p:txBody>
            <a:bodyPr lIns="0" tIns="0" rIns="182880" bIns="0" anchor="ctr" anchorCtr="1">
              <a:spAutoFit/>
            </a:bodyPr>
            <a:lstStyle/>
            <a:p>
              <a:pPr algn="ctr"/>
              <a:r>
                <a:rPr lang="en-US" altLang="ja-JP" sz="1400" b="1">
                  <a:solidFill>
                    <a:srgbClr val="FFFFFF"/>
                  </a:solidFill>
                  <a:latin typeface="Calibri" pitchFamily="34" charset="0"/>
                  <a:ea typeface="MS PGothic" pitchFamily="34" charset="-128"/>
                </a:rPr>
                <a:t>Research Thought</a:t>
              </a:r>
            </a:p>
          </p:txBody>
        </p:sp>
      </p:grpSp>
      <p:sp>
        <p:nvSpPr>
          <p:cNvPr id="7173" name="Text Box 17"/>
          <p:cNvSpPr txBox="1">
            <a:spLocks noChangeArrowheads="1"/>
          </p:cNvSpPr>
          <p:nvPr/>
        </p:nvSpPr>
        <p:spPr bwMode="auto">
          <a:xfrm>
            <a:off x="5410200" y="2252663"/>
            <a:ext cx="3124200" cy="1938337"/>
          </a:xfrm>
          <a:prstGeom prst="rect">
            <a:avLst/>
          </a:prstGeom>
          <a:noFill/>
          <a:ln w="9525" algn="ctr">
            <a:noFill/>
            <a:miter lim="800000"/>
            <a:headEnd/>
            <a:tailEnd/>
          </a:ln>
        </p:spPr>
        <p:txBody>
          <a:bodyPr lIns="0" tIns="0" rIns="182880" bIns="0" anchor="ctr" anchorCtr="1">
            <a:spAutoFit/>
          </a:bodyPr>
          <a:lstStyle/>
          <a:p>
            <a:r>
              <a:rPr lang="en-US" altLang="ja-JP" sz="1400" b="1">
                <a:solidFill>
                  <a:srgbClr val="4B4B4B"/>
                </a:solidFill>
                <a:latin typeface="Calibri" pitchFamily="34" charset="0"/>
                <a:ea typeface="MS PGothic" pitchFamily="34" charset="-128"/>
              </a:rPr>
              <a:t>Web of Science Platform with:</a:t>
            </a:r>
          </a:p>
          <a:p>
            <a:pPr lvl="1">
              <a:buFont typeface="Wingdings" pitchFamily="2" charset="2"/>
              <a:buChar char="Ø"/>
            </a:pPr>
            <a:r>
              <a:rPr lang="en-US" altLang="ja-JP" sz="1400" b="1">
                <a:solidFill>
                  <a:srgbClr val="4B4B4B"/>
                </a:solidFill>
                <a:latin typeface="Calibri" pitchFamily="34" charset="0"/>
                <a:ea typeface="MS PGothic" pitchFamily="34" charset="-128"/>
              </a:rPr>
              <a:t>Web of Science Core Collection</a:t>
            </a:r>
          </a:p>
          <a:p>
            <a:pPr lvl="1">
              <a:buFont typeface="Wingdings" pitchFamily="2" charset="2"/>
              <a:buChar char="Ø"/>
            </a:pPr>
            <a:r>
              <a:rPr lang="en-US" altLang="ja-JP" sz="1400" b="1">
                <a:solidFill>
                  <a:srgbClr val="4B4B4B"/>
                </a:solidFill>
                <a:latin typeface="Calibri" pitchFamily="34" charset="0"/>
                <a:ea typeface="MS PGothic" pitchFamily="34" charset="-128"/>
              </a:rPr>
              <a:t>BIOSIS</a:t>
            </a:r>
          </a:p>
          <a:p>
            <a:pPr lvl="1">
              <a:buFont typeface="Wingdings" pitchFamily="2" charset="2"/>
              <a:buChar char="Ø"/>
            </a:pPr>
            <a:r>
              <a:rPr lang="en-US" altLang="ja-JP" sz="1400" b="1">
                <a:solidFill>
                  <a:srgbClr val="4B4B4B"/>
                </a:solidFill>
                <a:latin typeface="Calibri" pitchFamily="34" charset="0"/>
                <a:ea typeface="MS PGothic" pitchFamily="34" charset="-128"/>
              </a:rPr>
              <a:t>Biological Abstracts</a:t>
            </a:r>
          </a:p>
          <a:p>
            <a:pPr lvl="1">
              <a:buFont typeface="Wingdings" pitchFamily="2" charset="2"/>
              <a:buChar char="Ø"/>
            </a:pPr>
            <a:r>
              <a:rPr lang="en-US" altLang="ja-JP" sz="1400" b="1">
                <a:solidFill>
                  <a:srgbClr val="4B4B4B"/>
                </a:solidFill>
                <a:latin typeface="Calibri" pitchFamily="34" charset="0"/>
                <a:ea typeface="MS PGothic" pitchFamily="34" charset="-128"/>
              </a:rPr>
              <a:t>Chinese Science Citation Database</a:t>
            </a:r>
          </a:p>
          <a:p>
            <a:pPr lvl="1">
              <a:buFont typeface="Wingdings" pitchFamily="2" charset="2"/>
              <a:buChar char="Ø"/>
            </a:pPr>
            <a:r>
              <a:rPr lang="en-US" altLang="ja-JP" sz="1400" b="1">
                <a:solidFill>
                  <a:srgbClr val="4B4B4B"/>
                </a:solidFill>
                <a:latin typeface="Calibri" pitchFamily="34" charset="0"/>
                <a:ea typeface="MS PGothic" pitchFamily="34" charset="-128"/>
              </a:rPr>
              <a:t>Zoological Records</a:t>
            </a:r>
          </a:p>
          <a:p>
            <a:pPr lvl="1">
              <a:buFont typeface="Wingdings" pitchFamily="2" charset="2"/>
              <a:buChar char="Ø"/>
            </a:pPr>
            <a:r>
              <a:rPr lang="en-US" altLang="ja-JP" sz="1400" b="1">
                <a:solidFill>
                  <a:srgbClr val="4B4B4B"/>
                </a:solidFill>
                <a:latin typeface="Calibri" pitchFamily="34" charset="0"/>
                <a:ea typeface="MS PGothic" pitchFamily="34" charset="-128"/>
              </a:rPr>
              <a:t>Derwent Innovation Index</a:t>
            </a:r>
          </a:p>
          <a:p>
            <a:pPr lvl="1">
              <a:buFont typeface="Wingdings" pitchFamily="2" charset="2"/>
              <a:buChar char="Ø"/>
            </a:pPr>
            <a:r>
              <a:rPr lang="en-US" altLang="ja-JP" sz="1400" b="1">
                <a:solidFill>
                  <a:srgbClr val="4B4B4B"/>
                </a:solidFill>
                <a:latin typeface="Calibri" pitchFamily="34" charset="0"/>
                <a:ea typeface="MS PGothic" pitchFamily="34" charset="-128"/>
              </a:rPr>
              <a:t>Other Hosted Content</a:t>
            </a:r>
          </a:p>
        </p:txBody>
      </p:sp>
      <p:sp>
        <p:nvSpPr>
          <p:cNvPr id="7174" name="Text Box 17"/>
          <p:cNvSpPr txBox="1">
            <a:spLocks noChangeArrowheads="1"/>
          </p:cNvSpPr>
          <p:nvPr/>
        </p:nvSpPr>
        <p:spPr bwMode="auto">
          <a:xfrm>
            <a:off x="1114425" y="3176588"/>
            <a:ext cx="781050" cy="431800"/>
          </a:xfrm>
          <a:prstGeom prst="rect">
            <a:avLst/>
          </a:prstGeom>
          <a:noFill/>
          <a:ln w="9525" algn="ctr">
            <a:noFill/>
            <a:miter lim="800000"/>
            <a:headEnd/>
            <a:tailEnd/>
          </a:ln>
        </p:spPr>
        <p:txBody>
          <a:bodyPr wrap="none" lIns="0" tIns="0" rIns="182880" bIns="0" anchor="ctr" anchorCtr="1">
            <a:spAutoFit/>
          </a:bodyPr>
          <a:lstStyle/>
          <a:p>
            <a:r>
              <a:rPr lang="en-US" altLang="ja-JP" sz="1400" b="1">
                <a:solidFill>
                  <a:srgbClr val="4B4B4B"/>
                </a:solidFill>
                <a:latin typeface="Calibri" pitchFamily="34" charset="0"/>
                <a:ea typeface="MS PGothic" pitchFamily="34" charset="-128"/>
              </a:rPr>
              <a:t>InCites</a:t>
            </a:r>
          </a:p>
          <a:p>
            <a:r>
              <a:rPr lang="en-US" altLang="ja-JP" sz="1400" b="1">
                <a:solidFill>
                  <a:srgbClr val="4B4B4B"/>
                </a:solidFill>
                <a:latin typeface="Calibri" pitchFamily="34" charset="0"/>
                <a:ea typeface="MS PGothic" pitchFamily="34" charset="-128"/>
              </a:rPr>
              <a:t>ESI</a:t>
            </a:r>
          </a:p>
        </p:txBody>
      </p:sp>
      <p:sp>
        <p:nvSpPr>
          <p:cNvPr id="7175" name="Rectangle 22"/>
          <p:cNvSpPr>
            <a:spLocks noChangeArrowheads="1"/>
          </p:cNvSpPr>
          <p:nvPr/>
        </p:nvSpPr>
        <p:spPr bwMode="auto">
          <a:xfrm>
            <a:off x="1516063" y="2457450"/>
            <a:ext cx="1446212" cy="307975"/>
          </a:xfrm>
          <a:prstGeom prst="rect">
            <a:avLst/>
          </a:prstGeom>
          <a:noFill/>
          <a:ln w="9525">
            <a:noFill/>
            <a:miter lim="800000"/>
            <a:headEnd/>
            <a:tailEnd/>
          </a:ln>
        </p:spPr>
        <p:txBody>
          <a:bodyPr>
            <a:spAutoFit/>
          </a:bodyPr>
          <a:lstStyle/>
          <a:p>
            <a:r>
              <a:rPr lang="en-US" altLang="ja-JP" sz="1400" b="1">
                <a:solidFill>
                  <a:srgbClr val="4B4B4B"/>
                </a:solidFill>
                <a:latin typeface="Calibri" pitchFamily="34" charset="0"/>
                <a:ea typeface="MS PGothic" pitchFamily="34" charset="-128"/>
              </a:rPr>
              <a:t>ResearcherID</a:t>
            </a:r>
          </a:p>
        </p:txBody>
      </p:sp>
      <p:sp>
        <p:nvSpPr>
          <p:cNvPr id="7176" name="Rectangle 23"/>
          <p:cNvSpPr>
            <a:spLocks noChangeArrowheads="1"/>
          </p:cNvSpPr>
          <p:nvPr/>
        </p:nvSpPr>
        <p:spPr bwMode="auto">
          <a:xfrm>
            <a:off x="3916363" y="6048375"/>
            <a:ext cx="722312" cy="307975"/>
          </a:xfrm>
          <a:prstGeom prst="rect">
            <a:avLst/>
          </a:prstGeom>
          <a:noFill/>
          <a:ln w="9525">
            <a:noFill/>
            <a:miter lim="800000"/>
            <a:headEnd/>
            <a:tailEnd/>
          </a:ln>
        </p:spPr>
        <p:txBody>
          <a:bodyPr>
            <a:spAutoFit/>
          </a:bodyPr>
          <a:lstStyle/>
          <a:p>
            <a:r>
              <a:rPr lang="en-US" altLang="ja-JP" sz="1400" b="1">
                <a:solidFill>
                  <a:srgbClr val="4B4B4B"/>
                </a:solidFill>
                <a:latin typeface="Calibri" pitchFamily="34" charset="0"/>
                <a:ea typeface="MS PGothic" pitchFamily="34" charset="-128"/>
              </a:rPr>
              <a:t>JCR</a:t>
            </a:r>
          </a:p>
        </p:txBody>
      </p:sp>
      <p:sp>
        <p:nvSpPr>
          <p:cNvPr id="7177" name="Rectangle 24"/>
          <p:cNvSpPr>
            <a:spLocks noChangeArrowheads="1"/>
          </p:cNvSpPr>
          <p:nvPr/>
        </p:nvSpPr>
        <p:spPr bwMode="auto">
          <a:xfrm>
            <a:off x="1285875" y="4375150"/>
            <a:ext cx="1268413" cy="307975"/>
          </a:xfrm>
          <a:prstGeom prst="rect">
            <a:avLst/>
          </a:prstGeom>
          <a:noFill/>
          <a:ln w="9525">
            <a:noFill/>
            <a:miter lim="800000"/>
            <a:headEnd/>
            <a:tailEnd/>
          </a:ln>
        </p:spPr>
        <p:txBody>
          <a:bodyPr>
            <a:spAutoFit/>
          </a:bodyPr>
          <a:lstStyle/>
          <a:p>
            <a:r>
              <a:rPr lang="en-US" altLang="ja-JP" sz="1400" b="1">
                <a:solidFill>
                  <a:srgbClr val="4B4B4B"/>
                </a:solidFill>
                <a:latin typeface="Calibri" pitchFamily="34" charset="0"/>
                <a:ea typeface="MS PGothic" pitchFamily="34" charset="-128"/>
              </a:rPr>
              <a:t>ScholarOne</a:t>
            </a:r>
          </a:p>
        </p:txBody>
      </p:sp>
      <p:sp>
        <p:nvSpPr>
          <p:cNvPr id="7178" name="Rectangle 25"/>
          <p:cNvSpPr>
            <a:spLocks noChangeArrowheads="1"/>
          </p:cNvSpPr>
          <p:nvPr/>
        </p:nvSpPr>
        <p:spPr bwMode="auto">
          <a:xfrm>
            <a:off x="5486400" y="5410200"/>
            <a:ext cx="1573213" cy="523875"/>
          </a:xfrm>
          <a:prstGeom prst="rect">
            <a:avLst/>
          </a:prstGeom>
          <a:noFill/>
          <a:ln w="9525">
            <a:noFill/>
            <a:miter lim="800000"/>
            <a:headEnd/>
            <a:tailEnd/>
          </a:ln>
        </p:spPr>
        <p:txBody>
          <a:bodyPr>
            <a:spAutoFit/>
          </a:bodyPr>
          <a:lstStyle/>
          <a:p>
            <a:r>
              <a:rPr lang="en-US" altLang="ja-JP" sz="1400" b="1">
                <a:solidFill>
                  <a:srgbClr val="4B4B4B"/>
                </a:solidFill>
                <a:latin typeface="Calibri" pitchFamily="34" charset="0"/>
                <a:ea typeface="MS PGothic" pitchFamily="34" charset="-128"/>
              </a:rPr>
              <a:t>EndNote</a:t>
            </a:r>
          </a:p>
          <a:p>
            <a:r>
              <a:rPr lang="en-US" altLang="ja-JP" sz="1400" b="1">
                <a:solidFill>
                  <a:srgbClr val="4B4B4B"/>
                </a:solidFill>
                <a:latin typeface="Calibri" pitchFamily="34" charset="0"/>
                <a:ea typeface="MS PGothic" pitchFamily="34" charset="-128"/>
              </a:rPr>
              <a:t>EndNote Web</a:t>
            </a:r>
          </a:p>
        </p:txBody>
      </p:sp>
      <p:sp>
        <p:nvSpPr>
          <p:cNvPr id="7179" name="Text Box 34"/>
          <p:cNvSpPr txBox="1">
            <a:spLocks noChangeArrowheads="1"/>
          </p:cNvSpPr>
          <p:nvPr/>
        </p:nvSpPr>
        <p:spPr bwMode="auto">
          <a:xfrm>
            <a:off x="3763963" y="3625850"/>
            <a:ext cx="1038225" cy="431800"/>
          </a:xfrm>
          <a:prstGeom prst="rect">
            <a:avLst/>
          </a:prstGeom>
          <a:noFill/>
          <a:ln w="9525" algn="ctr">
            <a:noFill/>
            <a:miter lim="800000"/>
            <a:headEnd/>
            <a:tailEnd/>
          </a:ln>
        </p:spPr>
        <p:txBody>
          <a:bodyPr lIns="0" tIns="0" rIns="182880" bIns="0" anchor="ctr" anchorCtr="1">
            <a:spAutoFit/>
          </a:bodyPr>
          <a:lstStyle/>
          <a:p>
            <a:pPr algn="ctr"/>
            <a:r>
              <a:rPr lang="en-US" altLang="ja-JP" sz="1400" b="1">
                <a:latin typeface="Calibri" pitchFamily="34" charset="0"/>
                <a:ea typeface="MS PGothic" pitchFamily="34" charset="-128"/>
              </a:rPr>
              <a:t>Research Circle</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77888" y="274638"/>
            <a:ext cx="8229600" cy="792162"/>
          </a:xfrm>
        </p:spPr>
        <p:txBody>
          <a:bodyPr/>
          <a:lstStyle/>
          <a:p>
            <a:r>
              <a:rPr lang="en-US" smtClean="0">
                <a:solidFill>
                  <a:srgbClr val="FF8000"/>
                </a:solidFill>
                <a:ea typeface="MS PGothic" pitchFamily="34" charset="-128"/>
              </a:rPr>
              <a:t>THOMSON REUTERS SSR PORTFOLIO</a:t>
            </a:r>
          </a:p>
        </p:txBody>
      </p:sp>
      <p:pic>
        <p:nvPicPr>
          <p:cNvPr id="8195" name="Picture 3"/>
          <p:cNvPicPr>
            <a:picLocks noChangeAspect="1" noChangeArrowheads="1"/>
          </p:cNvPicPr>
          <p:nvPr/>
        </p:nvPicPr>
        <p:blipFill>
          <a:blip r:embed="rId2"/>
          <a:srcRect/>
          <a:stretch>
            <a:fillRect/>
          </a:stretch>
        </p:blipFill>
        <p:spPr bwMode="auto">
          <a:xfrm>
            <a:off x="762000" y="1524000"/>
            <a:ext cx="7696200" cy="4724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7575" y="506413"/>
            <a:ext cx="7997825" cy="836612"/>
          </a:xfrm>
        </p:spPr>
        <p:txBody>
          <a:bodyPr/>
          <a:lstStyle/>
          <a:p>
            <a:pPr marL="342900" indent="-342900" eaLnBrk="1" hangingPunct="1"/>
            <a:r>
              <a:rPr lang="en-US" smtClean="0"/>
              <a:t>WEB OF SCIENCE </a:t>
            </a:r>
            <a:r>
              <a:rPr lang="en-US" smtClean="0">
                <a:sym typeface="Wingdings" pitchFamily="2" charset="2"/>
              </a:rPr>
              <a:t> R</a:t>
            </a:r>
            <a:r>
              <a:rPr lang="en-US" smtClean="0"/>
              <a:t>ESEARCH &amp; 						DISCOVER PLATFORM</a:t>
            </a:r>
          </a:p>
        </p:txBody>
      </p:sp>
      <p:sp>
        <p:nvSpPr>
          <p:cNvPr id="9219" name="Rectangle 3"/>
          <p:cNvSpPr>
            <a:spLocks noGrp="1" noChangeArrowheads="1"/>
          </p:cNvSpPr>
          <p:nvPr>
            <p:ph type="body" idx="1"/>
          </p:nvPr>
        </p:nvSpPr>
        <p:spPr>
          <a:xfrm>
            <a:off x="920750" y="1522413"/>
            <a:ext cx="7369175" cy="2973387"/>
          </a:xfrm>
          <a:noFill/>
        </p:spPr>
        <p:txBody>
          <a:bodyPr/>
          <a:lstStyle/>
          <a:p>
            <a:pPr marL="0" indent="0" eaLnBrk="1" hangingPunct="1"/>
            <a:r>
              <a:rPr lang="en-GB" smtClean="0"/>
              <a:t>A comprehensive, </a:t>
            </a:r>
            <a:r>
              <a:rPr lang="en-GB" b="1" smtClean="0"/>
              <a:t>intelligent information</a:t>
            </a:r>
            <a:r>
              <a:rPr lang="en-GB" smtClean="0"/>
              <a:t> gathering resource.</a:t>
            </a:r>
          </a:p>
          <a:p>
            <a:pPr marL="0" indent="0" eaLnBrk="1" hangingPunct="1"/>
            <a:r>
              <a:rPr lang="en-GB" smtClean="0"/>
              <a:t>Researchers can use </a:t>
            </a:r>
            <a:r>
              <a:rPr lang="en-GB" smtClean="0">
                <a:solidFill>
                  <a:srgbClr val="FF6600"/>
                </a:solidFill>
              </a:rPr>
              <a:t>citations</a:t>
            </a:r>
            <a:r>
              <a:rPr lang="en-GB" smtClean="0"/>
              <a:t> to navigate forward, backward and through over 12,000 most prestigious, high impact journals in the world; searching all disciplines to uncover all the relevant information to their research.</a:t>
            </a:r>
          </a:p>
          <a:p>
            <a:pPr lvl="1" eaLnBrk="1" hangingPunct="1"/>
            <a:endParaRPr lang="en-US"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mtClean="0"/>
              <a:t>CONTENT AND COVERAGE</a:t>
            </a:r>
            <a:endParaRPr lang="en-US" smtClean="0"/>
          </a:p>
        </p:txBody>
      </p:sp>
      <p:sp>
        <p:nvSpPr>
          <p:cNvPr id="4" name="Rectangle 3"/>
          <p:cNvSpPr>
            <a:spLocks noGrp="1" noChangeArrowheads="1"/>
          </p:cNvSpPr>
          <p:nvPr>
            <p:ph type="body" idx="1"/>
          </p:nvPr>
        </p:nvSpPr>
        <p:spPr>
          <a:xfrm>
            <a:off x="914400" y="1371600"/>
            <a:ext cx="7369175" cy="5335588"/>
          </a:xfrm>
        </p:spPr>
        <p:txBody>
          <a:bodyPr/>
          <a:lstStyle/>
          <a:p>
            <a:pPr marL="0" indent="0" eaLnBrk="1" hangingPunct="1">
              <a:defRPr/>
            </a:pPr>
            <a:r>
              <a:rPr lang="en-GB" sz="2000" dirty="0" smtClean="0"/>
              <a:t>Science Citation Index Expanded (SCIE)</a:t>
            </a:r>
          </a:p>
          <a:p>
            <a:pPr lvl="1" eaLnBrk="1" hangingPunct="1">
              <a:defRPr/>
            </a:pPr>
            <a:r>
              <a:rPr lang="en-GB" sz="1800" dirty="0" smtClean="0"/>
              <a:t>from 1899: more than 8,000 journals</a:t>
            </a:r>
          </a:p>
          <a:p>
            <a:pPr marL="0" indent="0" eaLnBrk="1" hangingPunct="1">
              <a:defRPr/>
            </a:pPr>
            <a:r>
              <a:rPr lang="en-GB" sz="2000" dirty="0" smtClean="0"/>
              <a:t>Social Sciences Citation Index (SSCI)</a:t>
            </a:r>
          </a:p>
          <a:p>
            <a:pPr lvl="1" eaLnBrk="1" hangingPunct="1">
              <a:defRPr/>
            </a:pPr>
            <a:r>
              <a:rPr lang="en-GB" sz="1800" dirty="0" smtClean="0"/>
              <a:t>from 1898; about 3,000 journals</a:t>
            </a:r>
          </a:p>
          <a:p>
            <a:pPr marL="0" indent="0" eaLnBrk="1" hangingPunct="1">
              <a:defRPr/>
            </a:pPr>
            <a:r>
              <a:rPr lang="en-GB" sz="2000" dirty="0" smtClean="0"/>
              <a:t>Arts and Humanities Citation Index (AHCI)</a:t>
            </a:r>
          </a:p>
          <a:p>
            <a:pPr lvl="1" eaLnBrk="1" hangingPunct="1">
              <a:defRPr/>
            </a:pPr>
            <a:r>
              <a:rPr lang="en-GB" sz="1800" dirty="0" smtClean="0"/>
              <a:t>from 1975; about 1,200 journals</a:t>
            </a:r>
          </a:p>
          <a:p>
            <a:pPr eaLnBrk="1" hangingPunct="1">
              <a:buFont typeface="Arial" pitchFamily="34" charset="0"/>
              <a:buChar char="•"/>
              <a:defRPr/>
            </a:pPr>
            <a:r>
              <a:rPr lang="en-GB" sz="2000" dirty="0" smtClean="0"/>
              <a:t>Conference Proceedings (CPCI)</a:t>
            </a:r>
          </a:p>
          <a:p>
            <a:pPr lvl="1" eaLnBrk="1" hangingPunct="1">
              <a:defRPr/>
            </a:pPr>
            <a:r>
              <a:rPr lang="en-GB" sz="1800" dirty="0" smtClean="0"/>
              <a:t>from 1990; over 12,000 conferences per year</a:t>
            </a:r>
          </a:p>
          <a:p>
            <a:pPr eaLnBrk="1" hangingPunct="1">
              <a:buFont typeface="Arial" pitchFamily="34" charset="0"/>
              <a:buChar char="•"/>
              <a:defRPr/>
            </a:pPr>
            <a:r>
              <a:rPr lang="en-GB" sz="2000" dirty="0" smtClean="0"/>
              <a:t>Book Citation Index (</a:t>
            </a:r>
            <a:r>
              <a:rPr lang="en-GB" sz="2000" dirty="0" err="1" smtClean="0"/>
              <a:t>BkCI</a:t>
            </a:r>
            <a:r>
              <a:rPr lang="en-GB" sz="2000" dirty="0" smtClean="0"/>
              <a:t>)</a:t>
            </a:r>
          </a:p>
          <a:p>
            <a:pPr lvl="1" eaLnBrk="1" hangingPunct="1">
              <a:defRPr/>
            </a:pPr>
            <a:r>
              <a:rPr lang="en-GB" sz="1800" dirty="0" smtClean="0"/>
              <a:t>from 2005; over 25,000 books</a:t>
            </a:r>
          </a:p>
          <a:p>
            <a:pPr eaLnBrk="1" hangingPunct="1">
              <a:buFont typeface="Arial" pitchFamily="34" charset="0"/>
              <a:buChar char="•"/>
              <a:defRPr/>
            </a:pPr>
            <a:r>
              <a:rPr lang="en-US" sz="2000" dirty="0" smtClean="0"/>
              <a:t>Current Chemical Reactions (CCR-EXPANDED)</a:t>
            </a:r>
          </a:p>
          <a:p>
            <a:pPr lvl="1" eaLnBrk="1" hangingPunct="1">
              <a:buFont typeface="Arial" pitchFamily="34" charset="0"/>
              <a:buChar char="•"/>
              <a:defRPr/>
            </a:pPr>
            <a:r>
              <a:rPr lang="en-US" sz="1800" dirty="0" smtClean="0"/>
              <a:t>1985-present</a:t>
            </a:r>
          </a:p>
          <a:p>
            <a:pPr eaLnBrk="1" hangingPunct="1">
              <a:buFont typeface="Arial" pitchFamily="34" charset="0"/>
              <a:buChar char="•"/>
              <a:defRPr/>
            </a:pPr>
            <a:r>
              <a:rPr lang="en-US" sz="2000" dirty="0" smtClean="0"/>
              <a:t>Index </a:t>
            </a:r>
            <a:r>
              <a:rPr lang="en-US" sz="2000" dirty="0" err="1" smtClean="0"/>
              <a:t>Chemicus</a:t>
            </a:r>
            <a:r>
              <a:rPr lang="en-US" sz="2000" dirty="0" smtClean="0"/>
              <a:t> (IC) </a:t>
            </a:r>
            <a:r>
              <a:rPr lang="en-US" sz="1800" dirty="0" smtClean="0"/>
              <a:t>--1993-present</a:t>
            </a:r>
            <a:endParaRPr lang="en-GB" sz="18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7575" y="669925"/>
            <a:ext cx="5294313" cy="625475"/>
          </a:xfrm>
        </p:spPr>
        <p:txBody>
          <a:bodyPr/>
          <a:lstStyle/>
          <a:p>
            <a:pPr eaLnBrk="1" hangingPunct="1"/>
            <a:r>
              <a:rPr lang="en-US" smtClean="0"/>
              <a:t>CORE FUNCTIONALITIES</a:t>
            </a:r>
          </a:p>
        </p:txBody>
      </p:sp>
      <p:graphicFrame>
        <p:nvGraphicFramePr>
          <p:cNvPr id="5" name="Diagram 4"/>
          <p:cNvGraphicFramePr/>
          <p:nvPr/>
        </p:nvGraphicFramePr>
        <p:xfrm>
          <a:off x="914400" y="1524000"/>
          <a:ext cx="71628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304800"/>
            <a:ext cx="7753350" cy="457200"/>
          </a:xfrm>
        </p:spPr>
        <p:txBody>
          <a:bodyPr/>
          <a:lstStyle/>
          <a:p>
            <a:pPr eaLnBrk="1" hangingPunct="1"/>
            <a:r>
              <a:rPr lang="en-US" smtClean="0"/>
              <a:t>Various Searching Capabilities</a:t>
            </a:r>
          </a:p>
        </p:txBody>
      </p:sp>
      <p:pic>
        <p:nvPicPr>
          <p:cNvPr id="12291" name="Picture 4"/>
          <p:cNvPicPr>
            <a:picLocks noChangeAspect="1" noChangeArrowheads="1"/>
          </p:cNvPicPr>
          <p:nvPr/>
        </p:nvPicPr>
        <p:blipFill>
          <a:blip r:embed="rId3"/>
          <a:srcRect/>
          <a:stretch>
            <a:fillRect/>
          </a:stretch>
        </p:blipFill>
        <p:spPr bwMode="auto">
          <a:xfrm>
            <a:off x="533400" y="838200"/>
            <a:ext cx="8610600" cy="3200400"/>
          </a:xfrm>
          <a:prstGeom prst="rect">
            <a:avLst/>
          </a:prstGeom>
          <a:noFill/>
          <a:ln w="9525">
            <a:noFill/>
            <a:miter lim="800000"/>
            <a:headEnd/>
            <a:tailEnd/>
          </a:ln>
        </p:spPr>
      </p:pic>
      <p:pic>
        <p:nvPicPr>
          <p:cNvPr id="12292" name="Picture 5"/>
          <p:cNvPicPr>
            <a:picLocks noChangeAspect="1" noChangeArrowheads="1"/>
          </p:cNvPicPr>
          <p:nvPr/>
        </p:nvPicPr>
        <p:blipFill>
          <a:blip r:embed="rId4"/>
          <a:srcRect/>
          <a:stretch>
            <a:fillRect/>
          </a:stretch>
        </p:blipFill>
        <p:spPr bwMode="auto">
          <a:xfrm>
            <a:off x="23813" y="838200"/>
            <a:ext cx="9120187" cy="3200400"/>
          </a:xfrm>
          <a:prstGeom prst="rect">
            <a:avLst/>
          </a:prstGeom>
          <a:noFill/>
          <a:ln w="9525">
            <a:noFill/>
            <a:miter lim="800000"/>
            <a:headEnd/>
            <a:tailEnd/>
          </a:ln>
        </p:spPr>
      </p:pic>
      <p:pic>
        <p:nvPicPr>
          <p:cNvPr id="12293" name="Picture 6"/>
          <p:cNvPicPr>
            <a:picLocks noChangeAspect="1" noChangeArrowheads="1"/>
          </p:cNvPicPr>
          <p:nvPr/>
        </p:nvPicPr>
        <p:blipFill>
          <a:blip r:embed="rId5"/>
          <a:srcRect/>
          <a:stretch>
            <a:fillRect/>
          </a:stretch>
        </p:blipFill>
        <p:spPr bwMode="auto">
          <a:xfrm>
            <a:off x="0" y="4010025"/>
            <a:ext cx="6858000" cy="2847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304800"/>
            <a:ext cx="7753350" cy="457200"/>
          </a:xfrm>
        </p:spPr>
        <p:txBody>
          <a:bodyPr/>
          <a:lstStyle/>
          <a:p>
            <a:pPr eaLnBrk="1" hangingPunct="1"/>
            <a:r>
              <a:rPr lang="en-US" smtClean="0"/>
              <a:t>Structure Search</a:t>
            </a:r>
          </a:p>
        </p:txBody>
      </p:sp>
      <p:pic>
        <p:nvPicPr>
          <p:cNvPr id="13315" name="Picture 7"/>
          <p:cNvPicPr>
            <a:picLocks noChangeAspect="1" noChangeArrowheads="1"/>
          </p:cNvPicPr>
          <p:nvPr/>
        </p:nvPicPr>
        <p:blipFill>
          <a:blip r:embed="rId3"/>
          <a:srcRect/>
          <a:stretch>
            <a:fillRect/>
          </a:stretch>
        </p:blipFill>
        <p:spPr bwMode="auto">
          <a:xfrm>
            <a:off x="1752600" y="990600"/>
            <a:ext cx="6267450" cy="400050"/>
          </a:xfrm>
          <a:prstGeom prst="rect">
            <a:avLst/>
          </a:prstGeom>
          <a:noFill/>
          <a:ln w="9525">
            <a:noFill/>
            <a:miter lim="800000"/>
            <a:headEnd/>
            <a:tailEnd/>
          </a:ln>
        </p:spPr>
      </p:pic>
      <p:pic>
        <p:nvPicPr>
          <p:cNvPr id="13316" name="Picture 8"/>
          <p:cNvPicPr>
            <a:picLocks noChangeAspect="1" noChangeArrowheads="1"/>
          </p:cNvPicPr>
          <p:nvPr/>
        </p:nvPicPr>
        <p:blipFill>
          <a:blip r:embed="rId4"/>
          <a:srcRect/>
          <a:stretch>
            <a:fillRect/>
          </a:stretch>
        </p:blipFill>
        <p:spPr bwMode="auto">
          <a:xfrm>
            <a:off x="762000" y="990600"/>
            <a:ext cx="1295400" cy="4038600"/>
          </a:xfrm>
          <a:prstGeom prst="rect">
            <a:avLst/>
          </a:prstGeom>
          <a:noFill/>
          <a:ln w="9525">
            <a:noFill/>
            <a:miter lim="800000"/>
            <a:headEnd/>
            <a:tailEnd/>
          </a:ln>
        </p:spPr>
      </p:pic>
      <p:pic>
        <p:nvPicPr>
          <p:cNvPr id="13317" name="Picture 9"/>
          <p:cNvPicPr>
            <a:picLocks noChangeAspect="1" noChangeArrowheads="1"/>
          </p:cNvPicPr>
          <p:nvPr/>
        </p:nvPicPr>
        <p:blipFill>
          <a:blip r:embed="rId5"/>
          <a:srcRect/>
          <a:stretch>
            <a:fillRect/>
          </a:stretch>
        </p:blipFill>
        <p:spPr bwMode="auto">
          <a:xfrm>
            <a:off x="2133600" y="4724400"/>
            <a:ext cx="4076700" cy="381000"/>
          </a:xfrm>
          <a:prstGeom prst="rect">
            <a:avLst/>
          </a:prstGeom>
          <a:noFill/>
          <a:ln w="9525">
            <a:noFill/>
            <a:miter lim="800000"/>
            <a:headEnd/>
            <a:tailEnd/>
          </a:ln>
        </p:spPr>
      </p:pic>
      <p:pic>
        <p:nvPicPr>
          <p:cNvPr id="13318" name="Picture 8"/>
          <p:cNvPicPr>
            <a:picLocks noChangeAspect="1" noChangeArrowheads="1"/>
          </p:cNvPicPr>
          <p:nvPr/>
        </p:nvPicPr>
        <p:blipFill>
          <a:blip r:embed="rId6"/>
          <a:srcRect/>
          <a:stretch>
            <a:fillRect/>
          </a:stretch>
        </p:blipFill>
        <p:spPr bwMode="auto">
          <a:xfrm>
            <a:off x="3124200" y="1600200"/>
            <a:ext cx="3067050" cy="26098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r_presentation_template_05-01-08">
  <a:themeElements>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r_presentation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presentation_template_05-01-08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presentation_template_05-01-08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r_presentation_template_05-01-08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presentation_template_05-01-08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1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1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1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1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tr_presentation_template_05-01-08</Template>
  <TotalTime>1495</TotalTime>
  <Words>872</Words>
  <Application>Microsoft Office PowerPoint</Application>
  <PresentationFormat>On-screen Show (4:3)</PresentationFormat>
  <Paragraphs>170</Paragraphs>
  <Slides>20</Slides>
  <Notes>17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tr_presentation_template_05-01-08</vt:lpstr>
      <vt:lpstr>1_Default Design</vt:lpstr>
      <vt:lpstr>WEB OF SCIENCE   – RESEARCH &amp; DISCOVERY PLATFORM</vt:lpstr>
      <vt:lpstr>AGENDA:</vt:lpstr>
      <vt:lpstr>SSR PORTFOLIO OVER RESEARCH CIRCLE</vt:lpstr>
      <vt:lpstr>THOMSON REUTERS SSR PORTFOLIO</vt:lpstr>
      <vt:lpstr>WEB OF SCIENCE  RESEARCH &amp;       DISCOVER PLATFORM</vt:lpstr>
      <vt:lpstr>CONTENT AND COVERAGE</vt:lpstr>
      <vt:lpstr>CORE FUNCTIONALITIES</vt:lpstr>
      <vt:lpstr>Various Searching Capabilities</vt:lpstr>
      <vt:lpstr>Structure Search</vt:lpstr>
      <vt:lpstr>Structure Search</vt:lpstr>
      <vt:lpstr>Search Results</vt:lpstr>
      <vt:lpstr>Refine Results</vt:lpstr>
      <vt:lpstr>Analyze Results</vt:lpstr>
      <vt:lpstr>Citation Report</vt:lpstr>
      <vt:lpstr>Related Records</vt:lpstr>
      <vt:lpstr>Citation Maps</vt:lpstr>
      <vt:lpstr>Endnote Web</vt:lpstr>
      <vt:lpstr>FOUNDATION VALUES</vt:lpstr>
      <vt:lpstr>REGIONAL DIVERSITY IN JOURNALS</vt:lpstr>
      <vt:lpstr>WEB OF SCIENCE</vt:lpstr>
    </vt:vector>
  </TitlesOfParts>
  <Company>Thomson Reuters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OF SCIENCE</dc:title>
  <dc:creator>Mabubasha.kodidela</dc:creator>
  <cp:lastModifiedBy>Acer</cp:lastModifiedBy>
  <cp:revision>128</cp:revision>
  <dcterms:created xsi:type="dcterms:W3CDTF">2012-02-27T08:51:35Z</dcterms:created>
  <dcterms:modified xsi:type="dcterms:W3CDTF">2018-11-01T06:56:15Z</dcterms:modified>
</cp:coreProperties>
</file>